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50E4A-5FA4-459B-8234-3E2A2DBC40DB}" type="datetimeFigureOut">
              <a:rPr lang="fr-FR" smtClean="0"/>
              <a:pPr/>
              <a:t>15/04/2014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16CBF-3577-4C99-8213-C744EA1E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1"/>
          <p:cNvSpPr txBox="1">
            <a:spLocks/>
          </p:cNvSpPr>
          <p:nvPr/>
        </p:nvSpPr>
        <p:spPr bwMode="auto">
          <a:xfrm>
            <a:off x="179512" y="476672"/>
            <a:ext cx="5904656" cy="4286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GB" sz="3200" b="1" dirty="0" err="1" smtClean="0">
                <a:solidFill>
                  <a:srgbClr val="9AF802"/>
                </a:solidFill>
                <a:latin typeface="Century Gothic" pitchFamily="34" charset="0"/>
              </a:rPr>
              <a:t>Actualité</a:t>
            </a:r>
            <a:r>
              <a:rPr lang="en-GB" sz="3200" b="1" dirty="0" smtClean="0">
                <a:solidFill>
                  <a:srgbClr val="9AF802"/>
                </a:solidFill>
                <a:latin typeface="Century Gothic" pitchFamily="34" charset="0"/>
              </a:rPr>
              <a:t> du </a:t>
            </a:r>
            <a:r>
              <a:rPr lang="en-GB" sz="3200" b="1" dirty="0" err="1" smtClean="0">
                <a:solidFill>
                  <a:srgbClr val="9AF802"/>
                </a:solidFill>
                <a:latin typeface="Century Gothic" pitchFamily="34" charset="0"/>
              </a:rPr>
              <a:t>réseau</a:t>
            </a:r>
            <a:endParaRPr lang="en-GB" sz="3200" b="1" dirty="0">
              <a:solidFill>
                <a:srgbClr val="9AF802"/>
              </a:solidFill>
              <a:latin typeface="Century Gothic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55976" y="736550"/>
            <a:ext cx="4788024" cy="172169"/>
          </a:xfrm>
          <a:prstGeom prst="rect">
            <a:avLst/>
          </a:prstGeom>
          <a:solidFill>
            <a:srgbClr val="9AF8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1340768"/>
            <a:ext cx="576064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2400"/>
              </a:spcAft>
              <a:buSzPct val="100000"/>
              <a:tabLst>
                <a:tab pos="266700" algn="l"/>
              </a:tabLst>
            </a:pPr>
            <a:r>
              <a:rPr lang="fr-FR" sz="2400" b="1" dirty="0" smtClean="0">
                <a:latin typeface="Century Gothic" pitchFamily="34" charset="0"/>
                <a:cs typeface="Arial" pitchFamily="34" charset="0"/>
              </a:rPr>
              <a:t>Watch </a:t>
            </a:r>
            <a:r>
              <a:rPr lang="fr-FR" sz="2400" b="1" dirty="0" err="1" smtClean="0">
                <a:latin typeface="Century Gothic" pitchFamily="34" charset="0"/>
                <a:cs typeface="Arial" pitchFamily="34" charset="0"/>
              </a:rPr>
              <a:t>it</a:t>
            </a:r>
            <a:r>
              <a:rPr lang="fr-FR" sz="2400" b="1" dirty="0" smtClean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2400" b="1" dirty="0" err="1" smtClean="0">
                <a:latin typeface="Century Gothic" pitchFamily="34" charset="0"/>
                <a:cs typeface="Arial" pitchFamily="34" charset="0"/>
              </a:rPr>
              <a:t>Buy</a:t>
            </a:r>
            <a:r>
              <a:rPr lang="fr-FR" sz="2400" b="1" dirty="0" smtClean="0">
                <a:latin typeface="Century Gothic" pitchFamily="34" charset="0"/>
                <a:cs typeface="Arial" pitchFamily="34" charset="0"/>
              </a:rPr>
              <a:t> </a:t>
            </a:r>
            <a:r>
              <a:rPr lang="fr-FR" sz="2400" b="1" dirty="0" err="1" smtClean="0">
                <a:latin typeface="Century Gothic" pitchFamily="34" charset="0"/>
                <a:cs typeface="Arial" pitchFamily="34" charset="0"/>
              </a:rPr>
              <a:t>it</a:t>
            </a:r>
            <a:r>
              <a:rPr lang="fr-FR" sz="2400" b="1" dirty="0" smtClean="0">
                <a:latin typeface="Century Gothic" pitchFamily="34" charset="0"/>
                <a:cs typeface="Arial" pitchFamily="34" charset="0"/>
              </a:rPr>
              <a:t>, qui sommes nous ?</a:t>
            </a:r>
          </a:p>
        </p:txBody>
      </p:sp>
      <p:sp>
        <p:nvSpPr>
          <p:cNvPr id="8" name="Rectangle 7"/>
          <p:cNvSpPr/>
          <p:nvPr/>
        </p:nvSpPr>
        <p:spPr>
          <a:xfrm>
            <a:off x="395536" y="1988840"/>
            <a:ext cx="7200800" cy="185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Un projet créé dans le cadre du CJP, en décembre 2012</a:t>
            </a:r>
          </a:p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Une équipe composée de 5 étudiants de Masters</a:t>
            </a:r>
          </a:p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endParaRPr lang="fr-FR" sz="1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telecom_fr HD 201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2168" y="155752"/>
            <a:ext cx="1516296" cy="46493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23528" y="3861048"/>
            <a:ext cx="5760640" cy="491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2400"/>
              </a:spcAft>
              <a:buSzPct val="100000"/>
              <a:tabLst>
                <a:tab pos="266700" algn="l"/>
              </a:tabLst>
            </a:pPr>
            <a:r>
              <a:rPr lang="fr-FR" sz="2400" b="1" dirty="0" smtClean="0">
                <a:latin typeface="Century Gothic" pitchFamily="34" charset="0"/>
                <a:cs typeface="Arial" pitchFamily="34" charset="0"/>
              </a:rPr>
              <a:t>Quel est notre concept 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5536" y="4477910"/>
            <a:ext cx="72008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Permettre aux téléspectateurs d’acquérir un vêtement vu à la tv, plus particulièrement dans une série tv ou un film, grâce à une application mobile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1"/>
          <p:cNvSpPr txBox="1">
            <a:spLocks/>
          </p:cNvSpPr>
          <p:nvPr/>
        </p:nvSpPr>
        <p:spPr bwMode="auto">
          <a:xfrm>
            <a:off x="179512" y="476672"/>
            <a:ext cx="5904656" cy="4286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GB" sz="3200" b="1" dirty="0" err="1" smtClean="0">
                <a:solidFill>
                  <a:srgbClr val="9AF802"/>
                </a:solidFill>
                <a:latin typeface="Century Gothic" pitchFamily="34" charset="0"/>
              </a:rPr>
              <a:t>Actualité</a:t>
            </a:r>
            <a:r>
              <a:rPr lang="en-GB" sz="3200" b="1" dirty="0" smtClean="0">
                <a:solidFill>
                  <a:srgbClr val="9AF802"/>
                </a:solidFill>
                <a:latin typeface="Century Gothic" pitchFamily="34" charset="0"/>
              </a:rPr>
              <a:t> du </a:t>
            </a:r>
            <a:r>
              <a:rPr lang="en-GB" sz="3200" b="1" dirty="0" err="1" smtClean="0">
                <a:solidFill>
                  <a:srgbClr val="9AF802"/>
                </a:solidFill>
                <a:latin typeface="Century Gothic" pitchFamily="34" charset="0"/>
              </a:rPr>
              <a:t>réseau</a:t>
            </a:r>
            <a:endParaRPr lang="en-GB" sz="3200" b="1" dirty="0">
              <a:solidFill>
                <a:srgbClr val="9AF802"/>
              </a:solidFill>
              <a:latin typeface="Century Gothic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55976" y="736550"/>
            <a:ext cx="4788024" cy="172169"/>
          </a:xfrm>
          <a:prstGeom prst="rect">
            <a:avLst/>
          </a:prstGeom>
          <a:solidFill>
            <a:srgbClr val="9AF8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1340768"/>
            <a:ext cx="8496944" cy="491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2400"/>
              </a:spcAft>
              <a:buSzPct val="100000"/>
              <a:tabLst>
                <a:tab pos="266700" algn="l"/>
              </a:tabLst>
            </a:pPr>
            <a:r>
              <a:rPr lang="fr-FR" sz="2400" b="1" dirty="0" smtClean="0">
                <a:latin typeface="Century Gothic" pitchFamily="34" charset="0"/>
                <a:cs typeface="Arial" pitchFamily="34" charset="0"/>
              </a:rPr>
              <a:t>Quel est notre parcours au sein du CJP ?</a:t>
            </a:r>
          </a:p>
        </p:txBody>
      </p:sp>
      <p:sp>
        <p:nvSpPr>
          <p:cNvPr id="8" name="Rectangle 7"/>
          <p:cNvSpPr/>
          <p:nvPr/>
        </p:nvSpPr>
        <p:spPr>
          <a:xfrm>
            <a:off x="395536" y="1988840"/>
            <a:ext cx="8172400" cy="4727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800" b="1" dirty="0" smtClean="0">
                <a:cs typeface="Arial" pitchFamily="34" charset="0"/>
              </a:rPr>
              <a:t>CJP 11</a:t>
            </a:r>
            <a:r>
              <a:rPr lang="fr-FR" sz="1800" b="1" baseline="30000" dirty="0" smtClean="0">
                <a:cs typeface="Arial" pitchFamily="34" charset="0"/>
              </a:rPr>
              <a:t>ème</a:t>
            </a:r>
            <a:r>
              <a:rPr lang="fr-FR" sz="1800" b="1" dirty="0" smtClean="0">
                <a:cs typeface="Arial" pitchFamily="34" charset="0"/>
              </a:rPr>
              <a:t> édition : </a:t>
            </a:r>
            <a:r>
              <a:rPr lang="fr-FR" sz="1800" dirty="0" smtClean="0">
                <a:cs typeface="Arial" pitchFamily="34" charset="0"/>
              </a:rPr>
              <a:t>Décembre 2012 -&gt; Octobre 2013</a:t>
            </a:r>
          </a:p>
          <a:p>
            <a:pPr marL="723900" lvl="3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b="1" dirty="0" smtClean="0">
                <a:cs typeface="Arial" pitchFamily="34" charset="0"/>
              </a:rPr>
              <a:t>Création de l’équipe </a:t>
            </a:r>
            <a:r>
              <a:rPr lang="fr-FR" dirty="0" smtClean="0">
                <a:cs typeface="Arial" pitchFamily="34" charset="0"/>
              </a:rPr>
              <a:t>: Décembre 2012</a:t>
            </a:r>
          </a:p>
          <a:p>
            <a:pPr marL="723900" lvl="3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b="1" dirty="0" smtClean="0">
                <a:cs typeface="Arial" pitchFamily="34" charset="0"/>
              </a:rPr>
              <a:t>Qualification après ¼ finale </a:t>
            </a:r>
            <a:r>
              <a:rPr lang="fr-FR" dirty="0" smtClean="0">
                <a:cs typeface="Arial" pitchFamily="34" charset="0"/>
              </a:rPr>
              <a:t>: Janvier 2013</a:t>
            </a:r>
          </a:p>
          <a:p>
            <a:pPr marL="723900" lvl="3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b="1" dirty="0" smtClean="0">
                <a:cs typeface="Arial" pitchFamily="34" charset="0"/>
              </a:rPr>
              <a:t>Qualification après ½ finale </a:t>
            </a:r>
            <a:r>
              <a:rPr lang="fr-FR" dirty="0" smtClean="0">
                <a:cs typeface="Arial" pitchFamily="34" charset="0"/>
              </a:rPr>
              <a:t>: Mars 2013</a:t>
            </a:r>
          </a:p>
          <a:p>
            <a:pPr marL="723900" lvl="3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b="1" dirty="0" smtClean="0">
                <a:cs typeface="Arial" pitchFamily="34" charset="0"/>
              </a:rPr>
              <a:t>Finale du concours</a:t>
            </a:r>
            <a:r>
              <a:rPr lang="fr-FR" dirty="0" smtClean="0">
                <a:cs typeface="Arial" pitchFamily="34" charset="0"/>
              </a:rPr>
              <a:t> : Octobre 2013</a:t>
            </a:r>
          </a:p>
          <a:p>
            <a:pPr marL="723900" lvl="3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endParaRPr lang="fr-FR" dirty="0" smtClean="0">
              <a:cs typeface="Arial" pitchFamily="34" charset="0"/>
            </a:endParaRPr>
          </a:p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telecom_fr HD 201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2168" y="155752"/>
            <a:ext cx="1516296" cy="46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31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1"/>
          <p:cNvSpPr txBox="1">
            <a:spLocks/>
          </p:cNvSpPr>
          <p:nvPr/>
        </p:nvSpPr>
        <p:spPr bwMode="auto">
          <a:xfrm>
            <a:off x="179512" y="476672"/>
            <a:ext cx="5904656" cy="4286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GB" sz="3200" b="1" dirty="0" err="1" smtClean="0">
                <a:solidFill>
                  <a:srgbClr val="9AF802"/>
                </a:solidFill>
                <a:latin typeface="Century Gothic" pitchFamily="34" charset="0"/>
              </a:rPr>
              <a:t>Actualité</a:t>
            </a:r>
            <a:r>
              <a:rPr lang="en-GB" sz="3200" b="1" dirty="0" smtClean="0">
                <a:solidFill>
                  <a:srgbClr val="9AF802"/>
                </a:solidFill>
                <a:latin typeface="Century Gothic" pitchFamily="34" charset="0"/>
              </a:rPr>
              <a:t> du </a:t>
            </a:r>
            <a:r>
              <a:rPr lang="en-GB" sz="3200" b="1" dirty="0" err="1" smtClean="0">
                <a:solidFill>
                  <a:srgbClr val="9AF802"/>
                </a:solidFill>
                <a:latin typeface="Century Gothic" pitchFamily="34" charset="0"/>
              </a:rPr>
              <a:t>réseau</a:t>
            </a:r>
            <a:endParaRPr lang="en-GB" sz="3200" b="1" dirty="0">
              <a:solidFill>
                <a:srgbClr val="9AF802"/>
              </a:solidFill>
              <a:latin typeface="Century Gothic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55976" y="736550"/>
            <a:ext cx="4788024" cy="172169"/>
          </a:xfrm>
          <a:prstGeom prst="rect">
            <a:avLst/>
          </a:prstGeom>
          <a:solidFill>
            <a:srgbClr val="9AF8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1340768"/>
            <a:ext cx="8496944" cy="491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2400"/>
              </a:spcAft>
              <a:buSzPct val="100000"/>
              <a:tabLst>
                <a:tab pos="266700" algn="l"/>
              </a:tabLst>
            </a:pPr>
            <a:r>
              <a:rPr lang="fr-FR" sz="2400" b="1" dirty="0" smtClean="0">
                <a:latin typeface="Century Gothic" pitchFamily="34" charset="0"/>
                <a:cs typeface="Arial" pitchFamily="34" charset="0"/>
              </a:rPr>
              <a:t>Qu’est ce que le CJP nous a apporté ?</a:t>
            </a:r>
          </a:p>
        </p:txBody>
      </p:sp>
      <p:sp>
        <p:nvSpPr>
          <p:cNvPr id="8" name="Rectangle 7"/>
          <p:cNvSpPr/>
          <p:nvPr/>
        </p:nvSpPr>
        <p:spPr>
          <a:xfrm>
            <a:off x="395536" y="1988840"/>
            <a:ext cx="8280920" cy="4838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800" b="1" dirty="0" smtClean="0">
                <a:cs typeface="Arial" pitchFamily="34" charset="0"/>
              </a:rPr>
              <a:t> 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De l’accompagnement : </a:t>
            </a:r>
          </a:p>
          <a:p>
            <a:pPr marL="723900" lvl="3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Un coach adapté à notre projet, Pascal Martinez (ACUTE3D)</a:t>
            </a:r>
          </a:p>
          <a:p>
            <a:pPr marL="723900" lvl="3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Sessions de coaching et rendez-vous avec des professionnels : Business Plan, Dépôt de marques..</a:t>
            </a:r>
          </a:p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Du financement : </a:t>
            </a:r>
          </a:p>
          <a:p>
            <a:pPr marL="723900" lvl="3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Une enveloppe de 900 € suite à la qualification en Finale</a:t>
            </a:r>
          </a:p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600" b="1" smtClean="0">
                <a:latin typeface="Arial" pitchFamily="34" charset="0"/>
                <a:cs typeface="Arial" pitchFamily="34" charset="0"/>
              </a:rPr>
              <a:t>Des </a:t>
            </a:r>
            <a:r>
              <a:rPr lang="fr-FR" sz="1600" b="1" smtClean="0">
                <a:latin typeface="Arial" pitchFamily="34" charset="0"/>
                <a:cs typeface="Arial" pitchFamily="34" charset="0"/>
              </a:rPr>
              <a:t>contacts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endParaRPr lang="fr-FR" sz="1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telecom_fr HD 201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2168" y="155752"/>
            <a:ext cx="1516296" cy="46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2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1"/>
          <p:cNvSpPr txBox="1">
            <a:spLocks/>
          </p:cNvSpPr>
          <p:nvPr/>
        </p:nvSpPr>
        <p:spPr bwMode="auto">
          <a:xfrm>
            <a:off x="179512" y="476672"/>
            <a:ext cx="5904656" cy="4286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GB" sz="3200" b="1" dirty="0" err="1" smtClean="0">
                <a:solidFill>
                  <a:srgbClr val="9AF802"/>
                </a:solidFill>
                <a:latin typeface="Century Gothic" pitchFamily="34" charset="0"/>
              </a:rPr>
              <a:t>Actualité</a:t>
            </a:r>
            <a:r>
              <a:rPr lang="en-GB" sz="3200" b="1" dirty="0" smtClean="0">
                <a:solidFill>
                  <a:srgbClr val="9AF802"/>
                </a:solidFill>
                <a:latin typeface="Century Gothic" pitchFamily="34" charset="0"/>
              </a:rPr>
              <a:t> du </a:t>
            </a:r>
            <a:r>
              <a:rPr lang="en-GB" sz="3200" b="1" dirty="0" err="1" smtClean="0">
                <a:solidFill>
                  <a:srgbClr val="9AF802"/>
                </a:solidFill>
                <a:latin typeface="Century Gothic" pitchFamily="34" charset="0"/>
              </a:rPr>
              <a:t>réseau</a:t>
            </a:r>
            <a:endParaRPr lang="en-GB" sz="3200" b="1" dirty="0">
              <a:solidFill>
                <a:srgbClr val="9AF802"/>
              </a:solidFill>
              <a:latin typeface="Century Gothic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55976" y="736550"/>
            <a:ext cx="4788024" cy="172169"/>
          </a:xfrm>
          <a:prstGeom prst="rect">
            <a:avLst/>
          </a:prstGeom>
          <a:solidFill>
            <a:srgbClr val="9AF8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1340768"/>
            <a:ext cx="8496944" cy="491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2400"/>
              </a:spcAft>
              <a:buSzPct val="100000"/>
              <a:tabLst>
                <a:tab pos="266700" algn="l"/>
              </a:tabLst>
            </a:pPr>
            <a:r>
              <a:rPr lang="fr-FR" sz="2400" b="1" dirty="0" smtClean="0">
                <a:latin typeface="Century Gothic" pitchFamily="34" charset="0"/>
                <a:cs typeface="Arial" pitchFamily="34" charset="0"/>
              </a:rPr>
              <a:t>Où en sommes nous ?</a:t>
            </a:r>
          </a:p>
        </p:txBody>
      </p:sp>
      <p:sp>
        <p:nvSpPr>
          <p:cNvPr id="8" name="Rectangle 7"/>
          <p:cNvSpPr/>
          <p:nvPr/>
        </p:nvSpPr>
        <p:spPr>
          <a:xfrm>
            <a:off x="395536" y="1988840"/>
            <a:ext cx="81724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Bureau à la Bastide Rouge, pépinière Créa Cannes</a:t>
            </a:r>
          </a:p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Incubateur Télécom </a:t>
            </a:r>
            <a:r>
              <a:rPr lang="fr-FR" sz="1600" dirty="0" err="1" smtClean="0">
                <a:latin typeface="Arial" pitchFamily="34" charset="0"/>
                <a:cs typeface="Arial" pitchFamily="34" charset="0"/>
              </a:rPr>
              <a:t>ParisTech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, Sophia-Antipolis</a:t>
            </a:r>
          </a:p>
          <a:p>
            <a:pPr marL="266700" lvl="2" indent="-266700">
              <a:lnSpc>
                <a:spcPct val="120000"/>
              </a:lnSpc>
              <a:spcAft>
                <a:spcPts val="3000"/>
              </a:spcAft>
              <a:buSzPct val="100000"/>
              <a:buBlip>
                <a:blip r:embed="rId2"/>
              </a:buBlip>
              <a:tabLst>
                <a:tab pos="266700" algn="l"/>
              </a:tabLst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Création de l’entreprise</a:t>
            </a:r>
            <a:endParaRPr lang="fr-FR" sz="1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telecom_fr HD 201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2168" y="155752"/>
            <a:ext cx="1516296" cy="46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28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195</Words>
  <Application>Microsoft Office PowerPoint</Application>
  <PresentationFormat>Affichage à l'écran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Sandra</dc:creator>
  <cp:lastModifiedBy>Adrien Préau</cp:lastModifiedBy>
  <cp:revision>19</cp:revision>
  <dcterms:created xsi:type="dcterms:W3CDTF">2013-02-13T09:15:21Z</dcterms:created>
  <dcterms:modified xsi:type="dcterms:W3CDTF">2014-04-15T12:00:16Z</dcterms:modified>
</cp:coreProperties>
</file>