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 id="2147483708" r:id="rId3"/>
    <p:sldMasterId id="2147483720" r:id="rId4"/>
    <p:sldMasterId id="2147483733" r:id="rId5"/>
    <p:sldMasterId id="2147483747" r:id="rId6"/>
    <p:sldMasterId id="2147483760" r:id="rId7"/>
    <p:sldMasterId id="2147483773" r:id="rId8"/>
    <p:sldMasterId id="2147483786" r:id="rId9"/>
    <p:sldMasterId id="2147483799" r:id="rId10"/>
    <p:sldMasterId id="2147483812" r:id="rId11"/>
  </p:sldMasterIdLst>
  <p:notesMasterIdLst>
    <p:notesMasterId r:id="rId35"/>
  </p:notesMasterIdLst>
  <p:handoutMasterIdLst>
    <p:handoutMasterId r:id="rId36"/>
  </p:handoutMasterIdLst>
  <p:sldIdLst>
    <p:sldId id="256" r:id="rId12"/>
    <p:sldId id="520" r:id="rId13"/>
    <p:sldId id="312" r:id="rId14"/>
    <p:sldId id="291" r:id="rId15"/>
    <p:sldId id="309" r:id="rId16"/>
    <p:sldId id="310" r:id="rId17"/>
    <p:sldId id="311" r:id="rId18"/>
    <p:sldId id="819" r:id="rId19"/>
    <p:sldId id="832" r:id="rId20"/>
    <p:sldId id="294" r:id="rId21"/>
    <p:sldId id="284" r:id="rId22"/>
    <p:sldId id="826" r:id="rId23"/>
    <p:sldId id="264" r:id="rId24"/>
    <p:sldId id="266" r:id="rId25"/>
    <p:sldId id="265" r:id="rId26"/>
    <p:sldId id="268" r:id="rId27"/>
    <p:sldId id="833" r:id="rId28"/>
    <p:sldId id="834" r:id="rId29"/>
    <p:sldId id="286" r:id="rId30"/>
    <p:sldId id="836" r:id="rId31"/>
    <p:sldId id="746" r:id="rId32"/>
    <p:sldId id="795" r:id="rId33"/>
    <p:sldId id="318" r:id="rId34"/>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3"/>
    <a:srgbClr val="00FF00"/>
    <a:srgbClr val="FFCC66"/>
    <a:srgbClr val="66FF66"/>
    <a:srgbClr val="0C1A44"/>
    <a:srgbClr val="9FD4D7"/>
    <a:srgbClr val="EFA720"/>
    <a:srgbClr val="B2B3B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41" autoAdjust="0"/>
    <p:restoredTop sz="92332" autoAdjust="0"/>
  </p:normalViewPr>
  <p:slideViewPr>
    <p:cSldViewPr snapToGrid="0" snapToObjects="1">
      <p:cViewPr varScale="1">
        <p:scale>
          <a:sx n="135" d="100"/>
          <a:sy n="135" d="100"/>
        </p:scale>
        <p:origin x="784" y="17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24F9055-0217-2142-9AC0-C7D113D5BF9B}" type="datetimeFigureOut">
              <a:rPr lang="fr-FR" smtClean="0"/>
              <a:t>01/01/2020</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B483A90-86DA-4343-B186-3813167E39F2}" type="slidenum">
              <a:rPr lang="fr-FR" smtClean="0"/>
              <a:t>‹#›</a:t>
            </a:fld>
            <a:endParaRPr lang="fr-FR"/>
          </a:p>
        </p:txBody>
      </p:sp>
    </p:spTree>
    <p:extLst>
      <p:ext uri="{BB962C8B-B14F-4D97-AF65-F5344CB8AC3E}">
        <p14:creationId xmlns:p14="http://schemas.microsoft.com/office/powerpoint/2010/main" val="346733031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13D027-ECCC-364A-8A8B-47026114CB23}" type="datetimeFigureOut">
              <a:rPr lang="en-US" smtClean="0"/>
              <a:t>1/1/20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1FE2989-D176-2D4E-9A2A-04A5519846EB}" type="slidenum">
              <a:rPr lang="en-US" smtClean="0"/>
              <a:t>‹#›</a:t>
            </a:fld>
            <a:endParaRPr lang="en-US"/>
          </a:p>
        </p:txBody>
      </p:sp>
    </p:spTree>
    <p:extLst>
      <p:ext uri="{BB962C8B-B14F-4D97-AF65-F5344CB8AC3E}">
        <p14:creationId xmlns:p14="http://schemas.microsoft.com/office/powerpoint/2010/main" val="72393886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1</a:t>
            </a:fld>
            <a:endParaRPr lang="en-US" dirty="0"/>
          </a:p>
        </p:txBody>
      </p:sp>
    </p:spTree>
    <p:extLst>
      <p:ext uri="{BB962C8B-B14F-4D97-AF65-F5344CB8AC3E}">
        <p14:creationId xmlns:p14="http://schemas.microsoft.com/office/powerpoint/2010/main" val="302134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FE2989-D176-2D4E-9A2A-04A5519846EB}" type="slidenum">
              <a:rPr lang="en-US" smtClean="0"/>
              <a:t>2</a:t>
            </a:fld>
            <a:endParaRPr lang="en-US"/>
          </a:p>
        </p:txBody>
      </p:sp>
    </p:spTree>
    <p:extLst>
      <p:ext uri="{BB962C8B-B14F-4D97-AF65-F5344CB8AC3E}">
        <p14:creationId xmlns:p14="http://schemas.microsoft.com/office/powerpoint/2010/main" val="30911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FE2989-D176-2D4E-9A2A-04A5519846EB}" type="slidenum">
              <a:rPr lang="en-US" smtClean="0"/>
              <a:t>12</a:t>
            </a:fld>
            <a:endParaRPr lang="en-US"/>
          </a:p>
        </p:txBody>
      </p:sp>
    </p:spTree>
    <p:extLst>
      <p:ext uri="{BB962C8B-B14F-4D97-AF65-F5344CB8AC3E}">
        <p14:creationId xmlns:p14="http://schemas.microsoft.com/office/powerpoint/2010/main" val="729495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4C3066-9F20-7544-AEEA-EBC0262303FA}" type="slidenum">
              <a:rPr lang="en-US" smtClean="0"/>
              <a:t>16</a:t>
            </a:fld>
            <a:endParaRPr lang="en-US"/>
          </a:p>
        </p:txBody>
      </p:sp>
    </p:spTree>
    <p:extLst>
      <p:ext uri="{BB962C8B-B14F-4D97-AF65-F5344CB8AC3E}">
        <p14:creationId xmlns:p14="http://schemas.microsoft.com/office/powerpoint/2010/main" val="3758946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1FE2989-D176-2D4E-9A2A-04A5519846E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587748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explicitly highlight the underlying biology of macroscopic processes, such as brain atrophy, by identifying interacting sets of genes that are jointly associated with the phenotype. Multivariate GWA studies offer the potential to shed light on the complex genotype-phenotype relationship, and may thus highlight novel links between brain physiology and biological as well as molecular functions.</a:t>
            </a:r>
            <a:endParaRPr lang="en-GB" dirty="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22</a:t>
            </a:fld>
            <a:endParaRPr lang="en-US"/>
          </a:p>
        </p:txBody>
      </p:sp>
    </p:spTree>
    <p:extLst>
      <p:ext uri="{BB962C8B-B14F-4D97-AF65-F5344CB8AC3E}">
        <p14:creationId xmlns:p14="http://schemas.microsoft.com/office/powerpoint/2010/main" val="60701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explicitly highlight the underlying biology of macroscopic processes, such as brain atrophy, by identifying interacting sets of genes that are jointly associated with the phenotype. Multivariate GWA studies offer the potential to shed light on the complex genotype-phenotype relationship, and may thus highlight novel links between brain physiology and biological as well as molecular functions.</a:t>
            </a:r>
            <a:endParaRPr lang="en-GB" dirty="0"/>
          </a:p>
          <a:p>
            <a:endParaRPr lang="en-US" dirty="0"/>
          </a:p>
        </p:txBody>
      </p:sp>
      <p:sp>
        <p:nvSpPr>
          <p:cNvPr id="4" name="Slide Number Placeholder 3"/>
          <p:cNvSpPr>
            <a:spLocks noGrp="1"/>
          </p:cNvSpPr>
          <p:nvPr>
            <p:ph type="sldNum" sz="quarter" idx="10"/>
          </p:nvPr>
        </p:nvSpPr>
        <p:spPr/>
        <p:txBody>
          <a:bodyPr/>
          <a:lstStyle/>
          <a:p>
            <a:fld id="{41FE2989-D176-2D4E-9A2A-04A5519846EB}" type="slidenum">
              <a:rPr lang="en-US" smtClean="0"/>
              <a:t>23</a:t>
            </a:fld>
            <a:endParaRPr lang="en-US"/>
          </a:p>
        </p:txBody>
      </p:sp>
    </p:spTree>
    <p:extLst>
      <p:ext uri="{BB962C8B-B14F-4D97-AF65-F5344CB8AC3E}">
        <p14:creationId xmlns:p14="http://schemas.microsoft.com/office/powerpoint/2010/main" val="3139076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10" descr="fond_couv_1"/>
          <p:cNvPicPr>
            <a:picLocks noChangeAspect="1" noChangeArrowheads="1"/>
          </p:cNvPicPr>
          <p:nvPr/>
        </p:nvPicPr>
        <p:blipFill>
          <a:blip r:embed="rId2" cstate="screen"/>
          <a:stretch>
            <a:fillRect/>
          </a:stretch>
        </p:blipFill>
        <p:spPr bwMode="auto">
          <a:xfrm>
            <a:off x="2031" y="0"/>
            <a:ext cx="9139938" cy="5143500"/>
          </a:xfrm>
          <a:prstGeom prst="rect">
            <a:avLst/>
          </a:prstGeom>
          <a:noFill/>
          <a:ln w="9525">
            <a:noFill/>
            <a:miter lim="800000"/>
            <a:headEnd/>
            <a:tailEnd/>
          </a:ln>
        </p:spPr>
      </p:pic>
      <p:sp>
        <p:nvSpPr>
          <p:cNvPr id="48132" name="Rectangle 4"/>
          <p:cNvSpPr>
            <a:spLocks noGrp="1" noChangeArrowheads="1"/>
          </p:cNvSpPr>
          <p:nvPr>
            <p:ph type="ctrTitle"/>
          </p:nvPr>
        </p:nvSpPr>
        <p:spPr bwMode="white">
          <a:xfrm>
            <a:off x="1006475" y="2193131"/>
            <a:ext cx="7626350" cy="1482329"/>
          </a:xfrm>
        </p:spPr>
        <p:txBody>
          <a:bodyPr anchor="b"/>
          <a:lstStyle>
            <a:lvl1pPr>
              <a:lnSpc>
                <a:spcPct val="90000"/>
              </a:lnSpc>
              <a:defRPr sz="3800"/>
            </a:lvl1pPr>
          </a:lstStyle>
          <a:p>
            <a:pPr lvl="0"/>
            <a:r>
              <a:rPr lang="en-US" noProof="0"/>
              <a:t>Cliquez et modifiez le titre</a:t>
            </a:r>
            <a:endParaRPr lang="fr-FR" noProof="0"/>
          </a:p>
        </p:txBody>
      </p:sp>
      <p:sp>
        <p:nvSpPr>
          <p:cNvPr id="48133" name="Rectangle 5"/>
          <p:cNvSpPr>
            <a:spLocks noGrp="1" noChangeArrowheads="1"/>
          </p:cNvSpPr>
          <p:nvPr>
            <p:ph type="subTitle" idx="1"/>
          </p:nvPr>
        </p:nvSpPr>
        <p:spPr bwMode="white">
          <a:xfrm>
            <a:off x="1006475" y="3724275"/>
            <a:ext cx="7626350" cy="1076325"/>
          </a:xfrm>
        </p:spPr>
        <p:txBody>
          <a:bodyPr/>
          <a:lstStyle>
            <a:lvl1pPr>
              <a:lnSpc>
                <a:spcPct val="100000"/>
              </a:lnSpc>
              <a:defRPr sz="2300" b="1"/>
            </a:lvl1pPr>
          </a:lstStyle>
          <a:p>
            <a:pPr lvl="0"/>
            <a:r>
              <a:rPr lang="en-US" noProof="0"/>
              <a:t>Cliquez pour modifier le style des sous-titres du masque</a:t>
            </a:r>
            <a:endParaRPr lang="fr-FR"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Lorenzi Marco IPMC 2017</a:t>
            </a:r>
          </a:p>
        </p:txBody>
      </p:sp>
      <p:sp>
        <p:nvSpPr>
          <p:cNvPr id="6"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5" name="Espace réservé du texte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BA1D0AC6-4B56-4881-82C9-E1C786FED1CE}" type="slidenum">
              <a:rPr lang="fr-FR"/>
              <a:pPr>
                <a:defRPr/>
              </a:pPr>
              <a:t>‹#›</a:t>
            </a:fld>
            <a:endParaRPr lang="fr-FR"/>
          </a:p>
        </p:txBody>
      </p:sp>
      <p:sp>
        <p:nvSpPr>
          <p:cNvPr id="12" name="Espace réservé du contenu 2"/>
          <p:cNvSpPr>
            <a:spLocks noGrp="1"/>
          </p:cNvSpPr>
          <p:nvPr>
            <p:ph sz="half" idx="13"/>
          </p:nvPr>
        </p:nvSpPr>
        <p:spPr>
          <a:xfrm>
            <a:off x="456247" y="1578935"/>
            <a:ext cx="4253983" cy="3125972"/>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13" name="Espace réservé du contenu 2"/>
          <p:cNvSpPr>
            <a:spLocks noGrp="1"/>
          </p:cNvSpPr>
          <p:nvPr>
            <p:ph sz="half" idx="14"/>
          </p:nvPr>
        </p:nvSpPr>
        <p:spPr>
          <a:xfrm>
            <a:off x="4890978" y="1602859"/>
            <a:ext cx="3933936" cy="3212030"/>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80D65655-DFF4-4582-A39B-92EBC7723995}" type="slidenum">
              <a:rPr lang="fr-FR"/>
              <a:pPr>
                <a:defRPr/>
              </a:pPr>
              <a:t>‹#›</a:t>
            </a:fld>
            <a:endParaRPr lang="fr-F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6C28BF0B-9B5F-4221-8855-72E4D0C970C5}" type="slidenum">
              <a:rPr lang="fr-FR"/>
              <a:pPr>
                <a:defRPr/>
              </a:pPr>
              <a:t>‹#›</a:t>
            </a:fld>
            <a:endParaRPr lang="fr-F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04787"/>
            <a:ext cx="3008313" cy="871538"/>
          </a:xfrm>
        </p:spPr>
        <p:txBody>
          <a:bodyPr anchor="b"/>
          <a:lstStyle>
            <a:lvl1pPr algn="l">
              <a:defRPr sz="2000" b="1"/>
            </a:lvl1pPr>
          </a:lstStyle>
          <a:p>
            <a:r>
              <a:rPr lang="en-US"/>
              <a:t>Cliquez et modifiez le titre</a:t>
            </a:r>
            <a:endParaRPr lang="fr-FR"/>
          </a:p>
        </p:txBody>
      </p:sp>
      <p:sp>
        <p:nvSpPr>
          <p:cNvPr id="4" name="Espace réservé du texte 3"/>
          <p:cNvSpPr>
            <a:spLocks noGrp="1"/>
          </p:cNvSpPr>
          <p:nvPr>
            <p:ph type="body" sz="half" idx="2"/>
          </p:nvPr>
        </p:nvSpPr>
        <p:spPr>
          <a:xfrm>
            <a:off x="457219"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7A33EBB4-3945-42AF-A5B8-B8A169A61719}" type="slidenum">
              <a:rPr lang="fr-FR"/>
              <a:pPr>
                <a:defRPr/>
              </a:pPr>
              <a:t>‹#›</a:t>
            </a:fld>
            <a:endParaRPr lang="fr-FR"/>
          </a:p>
        </p:txBody>
      </p:sp>
      <p:sp>
        <p:nvSpPr>
          <p:cNvPr id="8" name="Espace réservé du contenu 2"/>
          <p:cNvSpPr>
            <a:spLocks noGrp="1"/>
          </p:cNvSpPr>
          <p:nvPr>
            <p:ph sz="half" idx="13"/>
          </p:nvPr>
        </p:nvSpPr>
        <p:spPr>
          <a:xfrm>
            <a:off x="4572000" y="248341"/>
            <a:ext cx="4188542" cy="4319972"/>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Faire glisser l'image vers l'espace réservé ou cliquer sur l'icône pour l'ajouter</a:t>
            </a:r>
            <a:endParaRPr lang="fr-FR" noProof="0"/>
          </a:p>
        </p:txBody>
      </p:sp>
      <p:sp>
        <p:nvSpPr>
          <p:cNvPr id="4" name="Espace réservé du texte 3"/>
          <p:cNvSpPr>
            <a:spLocks noGrp="1"/>
          </p:cNvSpPr>
          <p:nvPr>
            <p:ph type="body" sz="half" idx="2"/>
          </p:nvPr>
        </p:nvSpPr>
        <p:spPr>
          <a:xfrm>
            <a:off x="1792288" y="4025512"/>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C904ACD3-799D-4BE6-9F31-948BE2D12F24}" type="slidenum">
              <a:rPr lang="fr-FR"/>
              <a:pPr>
                <a:defRPr/>
              </a:pPr>
              <a:t>‹#›</a:t>
            </a:fld>
            <a:endParaRPr lang="fr-F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8CCF3D89-96BD-44C0-B099-9A47086BB2E5}" type="slidenum">
              <a:rPr lang="fr-FR"/>
              <a:pPr>
                <a:defRPr/>
              </a:pPr>
              <a:t>‹#›</a:t>
            </a:fld>
            <a:endParaRPr lang="fr-FR"/>
          </a:p>
        </p:txBody>
      </p:sp>
      <p:sp>
        <p:nvSpPr>
          <p:cNvPr id="7" name="Espace réservé du contenu 2"/>
          <p:cNvSpPr>
            <a:spLocks noGrp="1"/>
          </p:cNvSpPr>
          <p:nvPr>
            <p:ph sz="half" idx="13"/>
          </p:nvPr>
        </p:nvSpPr>
        <p:spPr>
          <a:xfrm rot="5400000">
            <a:off x="3548404" y="-895878"/>
            <a:ext cx="2770585"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263129"/>
            <a:ext cx="1884362" cy="4551759"/>
          </a:xfrm>
        </p:spPr>
        <p:txBody>
          <a:bodyPr vert="eaVert"/>
          <a:lstStyle/>
          <a:p>
            <a:r>
              <a:rPr lang="en-US"/>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310EFCE8-B2FB-4E4B-96C4-119BB80E853F}" type="slidenum">
              <a:rPr lang="fr-FR"/>
              <a:pPr>
                <a:defRPr/>
              </a:pPr>
              <a:t>‹#›</a:t>
            </a:fld>
            <a:endParaRPr lang="fr-FR"/>
          </a:p>
        </p:txBody>
      </p:sp>
      <p:sp>
        <p:nvSpPr>
          <p:cNvPr id="7" name="Espace réservé du contenu 2"/>
          <p:cNvSpPr>
            <a:spLocks noGrp="1"/>
          </p:cNvSpPr>
          <p:nvPr>
            <p:ph sz="half" idx="13"/>
          </p:nvPr>
        </p:nvSpPr>
        <p:spPr>
          <a:xfrm rot="5400000">
            <a:off x="1527118" y="-468913"/>
            <a:ext cx="4010928"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orange"/>
          <p:cNvPicPr>
            <a:picLocks noChangeAspect="1" noChangeArrowheads="1"/>
          </p:cNvPicPr>
          <p:nvPr/>
        </p:nvPicPr>
        <p:blipFill>
          <a:blip r:embed="rId2" cstate="screen"/>
          <a:srcRect/>
          <a:stretch>
            <a:fillRect/>
          </a:stretch>
        </p:blipFill>
        <p:spPr bwMode="auto">
          <a:xfrm>
            <a:off x="0" y="0"/>
            <a:ext cx="9144000" cy="5143500"/>
          </a:xfrm>
          <a:prstGeom prst="rect">
            <a:avLst/>
          </a:prstGeom>
          <a:noFill/>
          <a:ln w="9525">
            <a:noFill/>
            <a:miter lim="800000"/>
            <a:headEnd/>
            <a:tailEnd/>
          </a:ln>
        </p:spPr>
      </p:pic>
      <p:sp>
        <p:nvSpPr>
          <p:cNvPr id="22532" name="Rectangle 4"/>
          <p:cNvSpPr>
            <a:spLocks noGrp="1" noChangeArrowheads="1"/>
          </p:cNvSpPr>
          <p:nvPr>
            <p:ph type="ctrTitle"/>
          </p:nvPr>
        </p:nvSpPr>
        <p:spPr bwMode="white">
          <a:xfrm>
            <a:off x="1349375" y="2571758"/>
            <a:ext cx="7486650" cy="522685"/>
          </a:xfrm>
        </p:spPr>
        <p:txBody>
          <a:bodyPr anchor="b"/>
          <a:lstStyle>
            <a:lvl1pPr>
              <a:defRPr sz="3300">
                <a:solidFill>
                  <a:schemeClr val="bg1"/>
                </a:solidFill>
              </a:defRPr>
            </a:lvl1pPr>
          </a:lstStyle>
          <a:p>
            <a:pPr lvl="0"/>
            <a:r>
              <a:rPr lang="en-US" noProof="0"/>
              <a:t>Cliquez et modifiez le titre</a:t>
            </a:r>
            <a:endParaRPr lang="fr-FR" noProof="0"/>
          </a:p>
        </p:txBody>
      </p:sp>
      <p:sp>
        <p:nvSpPr>
          <p:cNvPr id="22533" name="Rectangle 5"/>
          <p:cNvSpPr>
            <a:spLocks noGrp="1" noChangeArrowheads="1"/>
          </p:cNvSpPr>
          <p:nvPr>
            <p:ph type="subTitle" idx="1"/>
          </p:nvPr>
        </p:nvSpPr>
        <p:spPr bwMode="white">
          <a:xfrm>
            <a:off x="1349375" y="3143250"/>
            <a:ext cx="7486650" cy="1657350"/>
          </a:xfrm>
          <a:prstGeom prst="rect">
            <a:avLst/>
          </a:prstGeom>
        </p:spPr>
        <p:txBody>
          <a:bodyPr lIns="0" tIns="0" rIns="0" bIns="0"/>
          <a:lstStyle>
            <a:lvl1pPr marL="0" indent="0">
              <a:lnSpc>
                <a:spcPct val="100000"/>
              </a:lnSpc>
              <a:buNone/>
              <a:defRPr sz="2300" b="1">
                <a:solidFill>
                  <a:schemeClr val="bg1"/>
                </a:solidFill>
              </a:defRPr>
            </a:lvl1pPr>
          </a:lstStyle>
          <a:p>
            <a:pPr lvl="0"/>
            <a:r>
              <a:rPr lang="en-US" noProof="0"/>
              <a:t>Cliquez pour modifier le style des sous-titres du masque</a:t>
            </a:r>
            <a:endParaRPr lang="fr-FR" noProof="0" dirty="0"/>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fr-FR"/>
              <a:t>Lorenzi Marco IPMC 2017</a:t>
            </a:r>
          </a:p>
        </p:txBody>
      </p:sp>
      <p:sp>
        <p:nvSpPr>
          <p:cNvPr id="6" name="Rectangle 6"/>
          <p:cNvSpPr>
            <a:spLocks noGrp="1" noChangeArrowheads="1"/>
          </p:cNvSpPr>
          <p:nvPr>
            <p:ph type="dt" sz="half" idx="11"/>
          </p:nvPr>
        </p:nvSpPr>
        <p:spPr bwMode="gray">
          <a:xfrm>
            <a:off x="6578618" y="4866085"/>
            <a:ext cx="2011363" cy="204788"/>
          </a:xfrm>
        </p:spPr>
        <p:txBody>
          <a:bodyPr/>
          <a:lstStyle>
            <a:lvl1pPr>
              <a:defRPr>
                <a:solidFill>
                  <a:schemeClr val="tx2"/>
                </a:solidFill>
              </a:defRPr>
            </a:lvl1pPr>
          </a:lstStyle>
          <a:p>
            <a:pPr>
              <a:defRPr/>
            </a:pPr>
            <a:r>
              <a:rPr lang="en-US"/>
              <a:t>00 MOIS 2011</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5D89659B-47F0-4051-B8C2-F34B6A3C1395}" type="slidenum">
              <a:rPr lang="fr-FR"/>
              <a:pPr>
                <a:defRPr/>
              </a:pPr>
              <a:t>‹#›</a:t>
            </a:fld>
            <a:endParaRPr lang="fr-F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a:t>Lorenzi Marco IPMC 2017</a:t>
            </a: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a:t>
            </a:fld>
            <a:endParaRPr lang="fr-FR"/>
          </a:p>
        </p:txBody>
      </p:sp>
      <p:sp>
        <p:nvSpPr>
          <p:cNvPr id="8" name="Espace réservé du contenu 2"/>
          <p:cNvSpPr>
            <a:spLocks noGrp="1"/>
          </p:cNvSpPr>
          <p:nvPr>
            <p:ph idx="1"/>
          </p:nvPr>
        </p:nvSpPr>
        <p:spPr>
          <a:xfrm>
            <a:off x="1349395" y="1491632"/>
            <a:ext cx="7540625" cy="3152775"/>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5"/>
          <p:cNvSpPr>
            <a:spLocks noGrp="1" noChangeArrowheads="1"/>
          </p:cNvSpPr>
          <p:nvPr>
            <p:ph type="dt" sz="half" idx="14"/>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5"/>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6"/>
          </p:nvPr>
        </p:nvSpPr>
        <p:spPr>
          <a:ln/>
        </p:spPr>
        <p:txBody>
          <a:bodyPr/>
          <a:lstStyle>
            <a:lvl1pPr>
              <a:defRPr/>
            </a:lvl1pPr>
          </a:lstStyle>
          <a:p>
            <a:pPr>
              <a:defRPr/>
            </a:pPr>
            <a:r>
              <a:rPr lang="fr-FR"/>
              <a:t>- </a:t>
            </a:r>
            <a:fld id="{5CC93B46-292B-42F7-951C-C479D70CC244}" type="slidenum">
              <a:rPr lang="fr-FR"/>
              <a:pPr>
                <a:defRPr/>
              </a:pPr>
              <a:t>‹#›</a:t>
            </a:fld>
            <a:endParaRPr lang="fr-FR"/>
          </a:p>
        </p:txBody>
      </p:sp>
      <p:sp>
        <p:nvSpPr>
          <p:cNvPr id="8" name="Espace réservé du contenu 2"/>
          <p:cNvSpPr>
            <a:spLocks noGrp="1"/>
          </p:cNvSpPr>
          <p:nvPr>
            <p:ph idx="1"/>
          </p:nvPr>
        </p:nvSpPr>
        <p:spPr>
          <a:xfrm>
            <a:off x="1349395" y="1640681"/>
            <a:ext cx="7540625" cy="3152775"/>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lang="fr-FR" sz="2200" dirty="0" smtClean="0">
                <a:solidFill>
                  <a:schemeClr val="tx2"/>
                </a:solidFill>
                <a:latin typeface="+mn-lt"/>
                <a:ea typeface="ＭＳ Ｐゴシック" pitchFamily="23" charset="-128"/>
                <a:cs typeface="+mn-cs"/>
              </a:defRPr>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355998"/>
            <a:ext cx="1884362" cy="4487465"/>
          </a:xfrm>
        </p:spPr>
        <p:txBody>
          <a:bodyPr vert="eaVert"/>
          <a:lstStyle/>
          <a:p>
            <a:r>
              <a:rPr lang="en-US"/>
              <a:t>Cliquez et modifiez le titre</a:t>
            </a:r>
            <a:endParaRPr lang="fr-FR"/>
          </a:p>
        </p:txBody>
      </p:sp>
      <p:sp>
        <p:nvSpPr>
          <p:cNvPr id="3" name="Espace réservé du texte vertical 2"/>
          <p:cNvSpPr>
            <a:spLocks noGrp="1"/>
          </p:cNvSpPr>
          <p:nvPr>
            <p:ph type="body" orient="vert" idx="1"/>
          </p:nvPr>
        </p:nvSpPr>
        <p:spPr>
          <a:xfrm>
            <a:off x="1349376" y="355998"/>
            <a:ext cx="5503863" cy="4487465"/>
          </a:xfrm>
        </p:spPr>
        <p:txBody>
          <a:bodyPr vert="eaVert"/>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Lorenzi Marco IPMC 2017</a:t>
            </a:r>
          </a:p>
        </p:txBody>
      </p:sp>
      <p:sp>
        <p:nvSpPr>
          <p:cNvPr id="6"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42B384D3-89DE-4328-9A16-5300D4DCD93B}" type="slidenum">
              <a:rPr lang="fr-FR"/>
              <a:pPr>
                <a:defRPr/>
              </a:pPr>
              <a:t>‹#›</a:t>
            </a:fld>
            <a:endParaRPr lang="fr-F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0C12ACA8-31EF-4CA5-AA57-95821EAAB283}" type="slidenum">
              <a:rPr lang="fr-FR"/>
              <a:pPr>
                <a:defRPr/>
              </a:pPr>
              <a:t>‹#›</a:t>
            </a:fld>
            <a:endParaRPr lang="fr-FR"/>
          </a:p>
        </p:txBody>
      </p:sp>
      <p:sp>
        <p:nvSpPr>
          <p:cNvPr id="10" name="Espace réservé du contenu 2"/>
          <p:cNvSpPr>
            <a:spLocks noGrp="1"/>
          </p:cNvSpPr>
          <p:nvPr>
            <p:ph sz="half" idx="1"/>
          </p:nvPr>
        </p:nvSpPr>
        <p:spPr>
          <a:xfrm>
            <a:off x="1349375" y="1254929"/>
            <a:ext cx="3694113"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11" name="Espace réservé du contenu 2"/>
          <p:cNvSpPr>
            <a:spLocks noGrp="1"/>
          </p:cNvSpPr>
          <p:nvPr>
            <p:ph sz="half" idx="13"/>
          </p:nvPr>
        </p:nvSpPr>
        <p:spPr>
          <a:xfrm>
            <a:off x="5130800" y="1254929"/>
            <a:ext cx="36941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5" name="Espace réservé du texte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C93B2AED-3A07-4029-8615-1A158CE863D7}" type="slidenum">
              <a:rPr lang="fr-FR"/>
              <a:pPr>
                <a:defRPr/>
              </a:pPr>
              <a:t>‹#›</a:t>
            </a:fld>
            <a:endParaRPr lang="fr-FR"/>
          </a:p>
        </p:txBody>
      </p:sp>
      <p:sp>
        <p:nvSpPr>
          <p:cNvPr id="12" name="Espace réservé du contenu 2"/>
          <p:cNvSpPr>
            <a:spLocks noGrp="1"/>
          </p:cNvSpPr>
          <p:nvPr>
            <p:ph sz="half" idx="13"/>
          </p:nvPr>
        </p:nvSpPr>
        <p:spPr>
          <a:xfrm>
            <a:off x="488138" y="1618817"/>
            <a:ext cx="4083862" cy="3188107"/>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13" name="Espace réservé du contenu 2"/>
          <p:cNvSpPr>
            <a:spLocks noGrp="1"/>
          </p:cNvSpPr>
          <p:nvPr>
            <p:ph sz="half" idx="14"/>
          </p:nvPr>
        </p:nvSpPr>
        <p:spPr>
          <a:xfrm>
            <a:off x="4572000" y="1642741"/>
            <a:ext cx="3955312" cy="3172157"/>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1759C1DB-1F66-4272-8F5A-629A0D58AFE6}" type="slidenum">
              <a:rPr lang="fr-FR"/>
              <a:pPr>
                <a:defRPr/>
              </a:pPr>
              <a:t>‹#›</a:t>
            </a:fld>
            <a:endParaRPr lang="fr-F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C50F47B8-3F38-47B3-98FC-4F7AF3F1379F}" type="slidenum">
              <a:rPr lang="fr-FR"/>
              <a:pPr>
                <a:defRPr/>
              </a:pPr>
              <a:t>‹#›</a:t>
            </a:fld>
            <a:endParaRPr lang="fr-F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04787"/>
            <a:ext cx="3008313" cy="871538"/>
          </a:xfrm>
        </p:spPr>
        <p:txBody>
          <a:bodyPr anchor="b"/>
          <a:lstStyle>
            <a:lvl1pPr algn="l">
              <a:defRPr sz="2000" b="1"/>
            </a:lvl1pPr>
          </a:lstStyle>
          <a:p>
            <a:r>
              <a:rPr lang="en-US"/>
              <a:t>Cliquez et modifiez le titre</a:t>
            </a:r>
            <a:endParaRPr lang="fr-FR"/>
          </a:p>
        </p:txBody>
      </p:sp>
      <p:sp>
        <p:nvSpPr>
          <p:cNvPr id="4" name="Espace réservé du texte 3"/>
          <p:cNvSpPr>
            <a:spLocks noGrp="1"/>
          </p:cNvSpPr>
          <p:nvPr>
            <p:ph type="body" sz="half" idx="2"/>
          </p:nvPr>
        </p:nvSpPr>
        <p:spPr>
          <a:xfrm>
            <a:off x="457219"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B333C5B7-3750-4A54-8586-C78723FAA0A7}" type="slidenum">
              <a:rPr lang="fr-FR"/>
              <a:pPr>
                <a:defRPr/>
              </a:pPr>
              <a:t>‹#›</a:t>
            </a:fld>
            <a:endParaRPr lang="fr-FR"/>
          </a:p>
        </p:txBody>
      </p:sp>
      <p:sp>
        <p:nvSpPr>
          <p:cNvPr id="8" name="Espace réservé du contenu 2"/>
          <p:cNvSpPr>
            <a:spLocks noGrp="1"/>
          </p:cNvSpPr>
          <p:nvPr>
            <p:ph sz="half" idx="13"/>
          </p:nvPr>
        </p:nvSpPr>
        <p:spPr>
          <a:xfrm>
            <a:off x="4572000" y="248341"/>
            <a:ext cx="4188542" cy="4319972"/>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Faire glisser l'image vers l'espace réservé ou cliquer sur l'icône pour l'ajouter</a:t>
            </a:r>
            <a:endParaRPr lang="fr-FR" noProof="0"/>
          </a:p>
        </p:txBody>
      </p:sp>
      <p:sp>
        <p:nvSpPr>
          <p:cNvPr id="4" name="Espace réservé du texte 3"/>
          <p:cNvSpPr>
            <a:spLocks noGrp="1"/>
          </p:cNvSpPr>
          <p:nvPr>
            <p:ph type="body" sz="half" idx="2"/>
          </p:nvPr>
        </p:nvSpPr>
        <p:spPr>
          <a:xfrm>
            <a:off x="1792288" y="4025513"/>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6AB48E4F-37F9-4F79-BBB9-0125FEC456F5}" type="slidenum">
              <a:rPr lang="fr-FR"/>
              <a:pPr>
                <a:defRPr/>
              </a:pPr>
              <a:t>‹#›</a:t>
            </a:fld>
            <a:endParaRPr lang="fr-F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B0580F09-B1EC-472E-AC88-3CFABA1BEBF2}" type="slidenum">
              <a:rPr lang="fr-FR"/>
              <a:pPr>
                <a:defRPr/>
              </a:pPr>
              <a:t>‹#›</a:t>
            </a:fld>
            <a:endParaRPr lang="fr-FR"/>
          </a:p>
        </p:txBody>
      </p:sp>
      <p:sp>
        <p:nvSpPr>
          <p:cNvPr id="7" name="Espace réservé du contenu 2"/>
          <p:cNvSpPr>
            <a:spLocks noGrp="1"/>
          </p:cNvSpPr>
          <p:nvPr>
            <p:ph sz="half" idx="13"/>
          </p:nvPr>
        </p:nvSpPr>
        <p:spPr>
          <a:xfrm rot="5400000">
            <a:off x="3548404" y="-895877"/>
            <a:ext cx="2770585"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263129"/>
            <a:ext cx="1884362" cy="4551759"/>
          </a:xfrm>
        </p:spPr>
        <p:txBody>
          <a:bodyPr vert="eaVert"/>
          <a:lstStyle/>
          <a:p>
            <a:r>
              <a:rPr lang="en-US"/>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7852996F-463E-4774-935B-A3E0BE0F44F0}" type="slidenum">
              <a:rPr lang="fr-FR"/>
              <a:pPr>
                <a:defRPr/>
              </a:pPr>
              <a:t>‹#›</a:t>
            </a:fld>
            <a:endParaRPr lang="fr-FR"/>
          </a:p>
        </p:txBody>
      </p:sp>
      <p:sp>
        <p:nvSpPr>
          <p:cNvPr id="7" name="Espace réservé du contenu 2"/>
          <p:cNvSpPr>
            <a:spLocks noGrp="1"/>
          </p:cNvSpPr>
          <p:nvPr>
            <p:ph sz="half" idx="13"/>
          </p:nvPr>
        </p:nvSpPr>
        <p:spPr>
          <a:xfrm rot="5400000">
            <a:off x="1521591" y="-474443"/>
            <a:ext cx="4021989"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kaki"/>
          <p:cNvPicPr>
            <a:picLocks noChangeAspect="1" noChangeArrowheads="1"/>
          </p:cNvPicPr>
          <p:nvPr/>
        </p:nvPicPr>
        <p:blipFill>
          <a:blip r:embed="rId2" cstate="screen"/>
          <a:srcRect/>
          <a:stretch>
            <a:fillRect/>
          </a:stretch>
        </p:blipFill>
        <p:spPr bwMode="auto">
          <a:xfrm>
            <a:off x="0" y="0"/>
            <a:ext cx="9144000" cy="5143500"/>
          </a:xfrm>
          <a:prstGeom prst="rect">
            <a:avLst/>
          </a:prstGeom>
          <a:noFill/>
          <a:ln w="9525">
            <a:noFill/>
            <a:miter lim="800000"/>
            <a:headEnd/>
            <a:tailEnd/>
          </a:ln>
        </p:spPr>
      </p:pic>
      <p:sp>
        <p:nvSpPr>
          <p:cNvPr id="20484" name="Rectangle 4"/>
          <p:cNvSpPr>
            <a:spLocks noGrp="1" noChangeArrowheads="1"/>
          </p:cNvSpPr>
          <p:nvPr>
            <p:ph type="ctrTitle"/>
          </p:nvPr>
        </p:nvSpPr>
        <p:spPr bwMode="white">
          <a:xfrm>
            <a:off x="1349375" y="2571758"/>
            <a:ext cx="7486650" cy="522685"/>
          </a:xfrm>
        </p:spPr>
        <p:txBody>
          <a:bodyPr anchor="b"/>
          <a:lstStyle>
            <a:lvl1pPr>
              <a:defRPr sz="3300">
                <a:solidFill>
                  <a:schemeClr val="bg1"/>
                </a:solidFill>
              </a:defRPr>
            </a:lvl1pPr>
          </a:lstStyle>
          <a:p>
            <a:r>
              <a:rPr lang="en-US"/>
              <a:t>Cliquez et modifiez le titre</a:t>
            </a:r>
            <a:endParaRPr lang="fr-FR"/>
          </a:p>
        </p:txBody>
      </p:sp>
      <p:sp>
        <p:nvSpPr>
          <p:cNvPr id="20485" name="Rectangle 5"/>
          <p:cNvSpPr>
            <a:spLocks noGrp="1" noChangeArrowheads="1"/>
          </p:cNvSpPr>
          <p:nvPr>
            <p:ph type="subTitle" idx="1"/>
          </p:nvPr>
        </p:nvSpPr>
        <p:spPr bwMode="white">
          <a:xfrm>
            <a:off x="1349375" y="3143250"/>
            <a:ext cx="7486650" cy="1657350"/>
          </a:xfrm>
          <a:prstGeom prst="rect">
            <a:avLst/>
          </a:prstGeom>
        </p:spPr>
        <p:txBody>
          <a:bodyPr lIns="0" tIns="0" rIns="0" bIns="0"/>
          <a:lstStyle>
            <a:lvl1pPr marL="0" indent="0">
              <a:lnSpc>
                <a:spcPct val="100000"/>
              </a:lnSpc>
              <a:buFont typeface="Arial" pitchFamily="34" charset="0"/>
              <a:buNone/>
              <a:defRPr sz="2300" b="1">
                <a:solidFill>
                  <a:schemeClr val="bg1"/>
                </a:solidFill>
              </a:defRPr>
            </a:lvl1pPr>
          </a:lstStyle>
          <a:p>
            <a:r>
              <a:rPr lang="en-US"/>
              <a:t>Cliquez pour modifier le style des sous-titres du masque</a:t>
            </a:r>
            <a:endParaRPr lang="fr-FR" dirty="0"/>
          </a:p>
        </p:txBody>
      </p:sp>
      <p:sp>
        <p:nvSpPr>
          <p:cNvPr id="5" name="Rectangle 3"/>
          <p:cNvSpPr>
            <a:spLocks noGrp="1" noChangeArrowheads="1"/>
          </p:cNvSpPr>
          <p:nvPr>
            <p:ph type="ftr" sz="quarter" idx="10"/>
          </p:nvPr>
        </p:nvSpPr>
        <p:spPr bwMode="gray"/>
        <p:txBody>
          <a:bodyPr/>
          <a:lstStyle>
            <a:lvl1pPr>
              <a:defRPr>
                <a:solidFill>
                  <a:srgbClr val="808080"/>
                </a:solidFill>
                <a:ea typeface="ＭＳ Ｐゴシック" pitchFamily="34" charset="-128"/>
              </a:defRPr>
            </a:lvl1pPr>
          </a:lstStyle>
          <a:p>
            <a:pPr>
              <a:defRPr/>
            </a:pPr>
            <a:r>
              <a:rPr lang="fr-FR"/>
              <a:t>Lorenzi Marco IPMC 2017</a:t>
            </a:r>
          </a:p>
        </p:txBody>
      </p:sp>
      <p:sp>
        <p:nvSpPr>
          <p:cNvPr id="6" name="Rectangle 6"/>
          <p:cNvSpPr>
            <a:spLocks noGrp="1" noChangeArrowheads="1"/>
          </p:cNvSpPr>
          <p:nvPr>
            <p:ph type="dt" sz="half" idx="11"/>
          </p:nvPr>
        </p:nvSpPr>
        <p:spPr bwMode="gray">
          <a:xfrm>
            <a:off x="6578618" y="4866085"/>
            <a:ext cx="2011363" cy="204788"/>
          </a:xfrm>
        </p:spPr>
        <p:txBody>
          <a:bodyPr/>
          <a:lstStyle>
            <a:lvl1pPr>
              <a:defRPr>
                <a:solidFill>
                  <a:srgbClr val="808080"/>
                </a:solidFill>
                <a:ea typeface="ＭＳ Ｐゴシック" pitchFamily="34" charset="-128"/>
              </a:defRPr>
            </a:lvl1pPr>
          </a:lstStyle>
          <a:p>
            <a:pPr>
              <a:defRPr/>
            </a:pPr>
            <a:r>
              <a:rPr lang="en-US"/>
              <a:t>00 MOIS 2011</a:t>
            </a:r>
            <a:endParaRPr lang="fr-FR"/>
          </a:p>
        </p:txBody>
      </p:sp>
      <p:sp>
        <p:nvSpPr>
          <p:cNvPr id="7" name="Rectangle 8"/>
          <p:cNvSpPr>
            <a:spLocks noGrp="1" noChangeArrowheads="1"/>
          </p:cNvSpPr>
          <p:nvPr>
            <p:ph type="sldNum" sz="quarter" idx="12"/>
          </p:nvPr>
        </p:nvSpPr>
        <p:spPr bwMode="gray"/>
        <p:txBody>
          <a:bodyPr/>
          <a:lstStyle>
            <a:lvl1pPr>
              <a:defRPr>
                <a:solidFill>
                  <a:srgbClr val="808080"/>
                </a:solidFill>
              </a:defRPr>
            </a:lvl1pPr>
          </a:lstStyle>
          <a:p>
            <a:pPr>
              <a:defRPr/>
            </a:pPr>
            <a:r>
              <a:rPr lang="fr-FR"/>
              <a:t>- </a:t>
            </a:r>
            <a:fld id="{6FC597C9-1F54-46B0-9695-3555D471BDB8}" type="slidenum">
              <a:rPr lang="fr-FR"/>
              <a:pPr>
                <a:defRPr/>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rgbClr val="DDDDDD"/>
        </a:solidFill>
        <a:effectLst/>
      </p:bgPr>
    </p:bg>
    <p:spTree>
      <p:nvGrpSpPr>
        <p:cNvPr id="1" name=""/>
        <p:cNvGrpSpPr/>
        <p:nvPr/>
      </p:nvGrpSpPr>
      <p:grpSpPr>
        <a:xfrm>
          <a:off x="0" y="0"/>
          <a:ext cx="0" cy="0"/>
          <a:chOff x="0" y="0"/>
          <a:chExt cx="0" cy="0"/>
        </a:xfrm>
      </p:grpSpPr>
      <p:sp>
        <p:nvSpPr>
          <p:cNvPr id="156676" name="Rectangle 4"/>
          <p:cNvSpPr>
            <a:spLocks noGrp="1" noChangeArrowheads="1"/>
          </p:cNvSpPr>
          <p:nvPr>
            <p:ph type="ctrTitle"/>
          </p:nvPr>
        </p:nvSpPr>
        <p:spPr bwMode="white">
          <a:xfrm>
            <a:off x="1006475" y="2194323"/>
            <a:ext cx="7626350" cy="1482328"/>
          </a:xfrm>
        </p:spPr>
        <p:txBody>
          <a:bodyPr anchor="b"/>
          <a:lstStyle>
            <a:lvl1pPr>
              <a:lnSpc>
                <a:spcPct val="90000"/>
              </a:lnSpc>
              <a:defRPr sz="3800">
                <a:solidFill>
                  <a:schemeClr val="bg1"/>
                </a:solidFill>
              </a:defRPr>
            </a:lvl1pPr>
          </a:lstStyle>
          <a:p>
            <a:pPr lvl="0"/>
            <a:r>
              <a:rPr lang="en-US" noProof="0"/>
              <a:t>Cliquez et modifiez le titre</a:t>
            </a:r>
            <a:endParaRPr lang="fr-FR" noProof="0" dirty="0"/>
          </a:p>
        </p:txBody>
      </p:sp>
      <p:sp>
        <p:nvSpPr>
          <p:cNvPr id="156677" name="Rectangle 5"/>
          <p:cNvSpPr>
            <a:spLocks noGrp="1" noChangeArrowheads="1"/>
          </p:cNvSpPr>
          <p:nvPr>
            <p:ph type="subTitle" idx="1"/>
          </p:nvPr>
        </p:nvSpPr>
        <p:spPr bwMode="white">
          <a:xfrm>
            <a:off x="1006475" y="3724275"/>
            <a:ext cx="7626350" cy="1077516"/>
          </a:xfrm>
          <a:prstGeom prst="rect">
            <a:avLst/>
          </a:prstGeom>
        </p:spPr>
        <p:txBody>
          <a:bodyPr/>
          <a:lstStyle>
            <a:lvl1pPr>
              <a:lnSpc>
                <a:spcPct val="100000"/>
              </a:lnSpc>
              <a:defRPr sz="2300" b="1">
                <a:solidFill>
                  <a:schemeClr val="bg1"/>
                </a:solidFill>
              </a:defRPr>
            </a:lvl1pPr>
          </a:lstStyle>
          <a:p>
            <a:pPr lvl="0"/>
            <a:r>
              <a:rPr lang="en-US" noProof="0"/>
              <a:t>Cliquez pour modifier le style des sous-titres du masque</a:t>
            </a:r>
            <a:endParaRPr lang="fr-FR" noProof="0" dirty="0"/>
          </a:p>
        </p:txBody>
      </p:sp>
      <p:grpSp>
        <p:nvGrpSpPr>
          <p:cNvPr id="6" name="Groupe 5"/>
          <p:cNvGrpSpPr/>
          <p:nvPr userDrawn="1"/>
        </p:nvGrpSpPr>
        <p:grpSpPr>
          <a:xfrm>
            <a:off x="0" y="2"/>
            <a:ext cx="4318000" cy="2428875"/>
            <a:chOff x="0" y="0"/>
            <a:chExt cx="4318000" cy="3238500"/>
          </a:xfrm>
        </p:grpSpPr>
        <p:pic>
          <p:nvPicPr>
            <p:cNvPr id="4" name="Picture 8" descr="logo_couv"/>
            <p:cNvPicPr>
              <a:picLocks noChangeAspect="1" noChangeArrowheads="1"/>
            </p:cNvPicPr>
            <p:nvPr/>
          </p:nvPicPr>
          <p:blipFill>
            <a:blip r:embed="rId2" cstate="screen"/>
            <a:srcRect/>
            <a:stretch>
              <a:fillRect/>
            </a:stretch>
          </p:blipFill>
          <p:spPr bwMode="auto">
            <a:xfrm>
              <a:off x="0" y="0"/>
              <a:ext cx="4318000" cy="3238500"/>
            </a:xfrm>
            <a:prstGeom prst="rect">
              <a:avLst/>
            </a:prstGeom>
            <a:noFill/>
            <a:ln w="9525">
              <a:noFill/>
              <a:miter lim="800000"/>
              <a:headEnd/>
              <a:tailEnd/>
            </a:ln>
          </p:spPr>
        </p:pic>
        <p:pic>
          <p:nvPicPr>
            <p:cNvPr id="5" name="Image 4" descr="tab pour visuel-sc-en.bmp"/>
            <p:cNvPicPr>
              <a:picLocks noChangeAspect="1"/>
            </p:cNvPicPr>
            <p:nvPr userDrawn="1"/>
          </p:nvPicPr>
          <p:blipFill>
            <a:blip r:embed="rId3" cstate="screen"/>
            <a:stretch>
              <a:fillRect/>
            </a:stretch>
          </p:blipFill>
          <p:spPr>
            <a:xfrm>
              <a:off x="1151620" y="1594709"/>
              <a:ext cx="2475610" cy="1183446"/>
            </a:xfrm>
            <a:prstGeom prst="rect">
              <a:avLst/>
            </a:prstGeom>
          </p:spPr>
        </p:pic>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Espace réservé de la date 3"/>
          <p:cNvSpPr>
            <a:spLocks noGrp="1"/>
          </p:cNvSpPr>
          <p:nvPr>
            <p:ph type="dt" sz="half" idx="10"/>
          </p:nvPr>
        </p:nvSpPr>
        <p:spPr/>
        <p:txBody>
          <a:bodyPr/>
          <a:lstStyle>
            <a:lvl1pPr>
              <a:defRPr>
                <a:ea typeface="ＭＳ Ｐゴシック" pitchFamily="34" charset="-128"/>
              </a:defRPr>
            </a:lvl1pPr>
          </a:lstStyle>
          <a:p>
            <a:pPr>
              <a:defRPr/>
            </a:pPr>
            <a:r>
              <a:rPr lang="en-US"/>
              <a:t>00 MOIS 2011</a:t>
            </a:r>
            <a:endParaRPr lang="fr-FR"/>
          </a:p>
        </p:txBody>
      </p:sp>
      <p:sp>
        <p:nvSpPr>
          <p:cNvPr id="5" name="Espace réservé du pied de page 4"/>
          <p:cNvSpPr>
            <a:spLocks noGrp="1"/>
          </p:cNvSpPr>
          <p:nvPr>
            <p:ph type="ftr" sz="quarter" idx="11"/>
          </p:nvPr>
        </p:nvSpPr>
        <p:spPr/>
        <p:txBody>
          <a:bodyPr/>
          <a:lstStyle>
            <a:lvl1pPr>
              <a:defRPr>
                <a:ea typeface="ＭＳ Ｐゴシック" pitchFamily="34" charset="-128"/>
              </a:defRPr>
            </a:lvl1pPr>
          </a:lstStyle>
          <a:p>
            <a:pPr>
              <a:defRPr/>
            </a:pPr>
            <a:r>
              <a:rPr lang="fr-FR"/>
              <a:t>Lorenzi Marco IPMC 2017</a:t>
            </a:r>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a:t>
            </a:r>
            <a:fld id="{1BBE4E4C-D542-484A-BF16-90EBB42224C8}" type="slidenum">
              <a:rPr lang="fr-FR"/>
              <a:pPr>
                <a:defRPr/>
              </a:pPr>
              <a:t>‹#›</a:t>
            </a:fld>
            <a:endParaRPr lang="fr-FR"/>
          </a:p>
        </p:txBody>
      </p:sp>
      <p:sp>
        <p:nvSpPr>
          <p:cNvPr id="8" name="Espace réservé du contenu 2"/>
          <p:cNvSpPr>
            <a:spLocks noGrp="1"/>
          </p:cNvSpPr>
          <p:nvPr>
            <p:ph idx="1"/>
          </p:nvPr>
        </p:nvSpPr>
        <p:spPr>
          <a:xfrm>
            <a:off x="1349395" y="1640681"/>
            <a:ext cx="7540625" cy="3152775"/>
          </a:xfrm>
          <a:prstGeom prst="rect">
            <a:avLst/>
          </a:prstGeom>
        </p:spPr>
        <p:txBody>
          <a:bodyPr/>
          <a:lstStyle>
            <a:lvl1pPr>
              <a:buClr>
                <a:srgbClr val="FF0000"/>
              </a:buClr>
              <a:buFont typeface="Arial" pitchFamily="34" charset="0"/>
              <a:buChar char="•"/>
              <a:defRPr lang="fr-FR" sz="2400" dirty="0" smtClean="0">
                <a:solidFill>
                  <a:schemeClr val="tx2"/>
                </a:solidFill>
                <a:latin typeface="+mn-lt"/>
                <a:ea typeface="+mn-ea"/>
                <a:cs typeface="+mn-cs"/>
              </a:defRPr>
            </a:lvl1pPr>
            <a:lvl2pPr marL="361950" indent="352425">
              <a:buFont typeface="Arial" pitchFamily="34" charset="0"/>
              <a:buChar char=""/>
              <a:defRPr lang="fr-FR" sz="2200" dirty="0" smtClean="0">
                <a:solidFill>
                  <a:schemeClr val="tx2"/>
                </a:solidFill>
                <a:latin typeface="+mn-lt"/>
                <a:ea typeface="ＭＳ Ｐゴシック" pitchFamily="23" charset="-128"/>
                <a:cs typeface="+mn-cs"/>
              </a:defRPr>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Cliquez pour modifier les styles du texte du masque</a:t>
            </a:r>
          </a:p>
        </p:txBody>
      </p:sp>
      <p:sp>
        <p:nvSpPr>
          <p:cNvPr id="4" name="Espace réservé de la date 3"/>
          <p:cNvSpPr>
            <a:spLocks noGrp="1"/>
          </p:cNvSpPr>
          <p:nvPr>
            <p:ph type="dt" sz="half" idx="10"/>
          </p:nvPr>
        </p:nvSpPr>
        <p:spPr/>
        <p:txBody>
          <a:bodyPr/>
          <a:lstStyle>
            <a:lvl1pPr>
              <a:defRPr>
                <a:ea typeface="ＭＳ Ｐゴシック" pitchFamily="34" charset="-128"/>
              </a:defRPr>
            </a:lvl1pPr>
          </a:lstStyle>
          <a:p>
            <a:pPr>
              <a:defRPr/>
            </a:pPr>
            <a:r>
              <a:rPr lang="en-US"/>
              <a:t>00 MOIS 2011</a:t>
            </a:r>
            <a:endParaRPr lang="fr-FR"/>
          </a:p>
        </p:txBody>
      </p:sp>
      <p:sp>
        <p:nvSpPr>
          <p:cNvPr id="5" name="Espace réservé du pied de page 4"/>
          <p:cNvSpPr>
            <a:spLocks noGrp="1"/>
          </p:cNvSpPr>
          <p:nvPr>
            <p:ph type="ftr" sz="quarter" idx="11"/>
          </p:nvPr>
        </p:nvSpPr>
        <p:spPr/>
        <p:txBody>
          <a:bodyPr/>
          <a:lstStyle>
            <a:lvl1pPr>
              <a:defRPr>
                <a:ea typeface="ＭＳ Ｐゴシック" pitchFamily="34" charset="-128"/>
              </a:defRPr>
            </a:lvl1pPr>
          </a:lstStyle>
          <a:p>
            <a:pPr>
              <a:defRPr/>
            </a:pPr>
            <a:r>
              <a:rPr lang="fr-FR"/>
              <a:t>Lorenzi Marco IPMC 2017</a:t>
            </a:r>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a:t>
            </a:r>
            <a:fld id="{BF799CCB-3FB7-49AF-883F-7B14B9F1542F}" type="slidenum">
              <a:rPr lang="fr-FR"/>
              <a:pPr>
                <a:defRPr/>
              </a:pPr>
              <a:t>‹#›</a:t>
            </a:fld>
            <a:endParaRPr lang="fr-F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a:t>Lorenzi Marco IPMC 2017</a:t>
            </a: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a:t>
            </a:fld>
            <a:endParaRPr lang="fr-FR"/>
          </a:p>
        </p:txBody>
      </p:sp>
      <p:sp>
        <p:nvSpPr>
          <p:cNvPr id="8" name="Espace réservé du contenu 2"/>
          <p:cNvSpPr>
            <a:spLocks noGrp="1"/>
          </p:cNvSpPr>
          <p:nvPr>
            <p:ph idx="1"/>
          </p:nvPr>
        </p:nvSpPr>
        <p:spPr>
          <a:xfrm>
            <a:off x="1349395" y="1491632"/>
            <a:ext cx="7540625" cy="3152775"/>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5" name="Espace réservé de la date 4"/>
          <p:cNvSpPr>
            <a:spLocks noGrp="1"/>
          </p:cNvSpPr>
          <p:nvPr>
            <p:ph type="dt" sz="half" idx="10"/>
          </p:nvPr>
        </p:nvSpPr>
        <p:spPr/>
        <p:txBody>
          <a:bodyPr/>
          <a:lstStyle>
            <a:lvl1pPr>
              <a:defRPr>
                <a:ea typeface="ＭＳ Ｐゴシック" pitchFamily="34" charset="-128"/>
              </a:defRPr>
            </a:lvl1pPr>
          </a:lstStyle>
          <a:p>
            <a:pPr>
              <a:defRPr/>
            </a:pPr>
            <a:r>
              <a:rPr lang="en-US"/>
              <a:t>00 MOIS 2011</a:t>
            </a:r>
            <a:endParaRPr lang="fr-FR"/>
          </a:p>
        </p:txBody>
      </p:sp>
      <p:sp>
        <p:nvSpPr>
          <p:cNvPr id="6" name="Espace réservé du pied de page 5"/>
          <p:cNvSpPr>
            <a:spLocks noGrp="1"/>
          </p:cNvSpPr>
          <p:nvPr>
            <p:ph type="ftr" sz="quarter" idx="11"/>
          </p:nvPr>
        </p:nvSpPr>
        <p:spPr/>
        <p:txBody>
          <a:bodyPr/>
          <a:lstStyle>
            <a:lvl1pPr>
              <a:defRPr>
                <a:ea typeface="ＭＳ Ｐゴシック" pitchFamily="34" charset="-128"/>
              </a:defRPr>
            </a:lvl1pPr>
          </a:lstStyle>
          <a:p>
            <a:pPr>
              <a:defRPr/>
            </a:pPr>
            <a:r>
              <a:rPr lang="fr-FR"/>
              <a:t>Lorenzi Marco IPMC 2017</a:t>
            </a:r>
          </a:p>
        </p:txBody>
      </p:sp>
      <p:sp>
        <p:nvSpPr>
          <p:cNvPr id="7" name="Espace réservé du numéro de diapositive 6"/>
          <p:cNvSpPr>
            <a:spLocks noGrp="1"/>
          </p:cNvSpPr>
          <p:nvPr>
            <p:ph type="sldNum" sz="quarter" idx="12"/>
          </p:nvPr>
        </p:nvSpPr>
        <p:spPr/>
        <p:txBody>
          <a:bodyPr/>
          <a:lstStyle>
            <a:lvl1pPr>
              <a:defRPr/>
            </a:lvl1pPr>
          </a:lstStyle>
          <a:p>
            <a:pPr>
              <a:defRPr/>
            </a:pPr>
            <a:r>
              <a:rPr lang="fr-FR"/>
              <a:t>- </a:t>
            </a:r>
            <a:fld id="{68367D39-FA3B-4CAF-9F36-39342E1BD5BC}" type="slidenum">
              <a:rPr lang="fr-FR"/>
              <a:pPr>
                <a:defRPr/>
              </a:pPr>
              <a:t>‹#›</a:t>
            </a:fld>
            <a:endParaRPr lang="fr-FR"/>
          </a:p>
        </p:txBody>
      </p:sp>
      <p:sp>
        <p:nvSpPr>
          <p:cNvPr id="10" name="Espace réservé du contenu 2"/>
          <p:cNvSpPr>
            <a:spLocks noGrp="1"/>
          </p:cNvSpPr>
          <p:nvPr>
            <p:ph sz="half" idx="1"/>
          </p:nvPr>
        </p:nvSpPr>
        <p:spPr>
          <a:xfrm>
            <a:off x="1349375" y="1254930"/>
            <a:ext cx="3694113"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11" name="Espace réservé du contenu 2"/>
          <p:cNvSpPr>
            <a:spLocks noGrp="1"/>
          </p:cNvSpPr>
          <p:nvPr>
            <p:ph sz="half" idx="13"/>
          </p:nvPr>
        </p:nvSpPr>
        <p:spPr>
          <a:xfrm>
            <a:off x="5130800" y="1254930"/>
            <a:ext cx="36941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5" name="Espace réservé du texte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7" name="Espace réservé de la date 6"/>
          <p:cNvSpPr>
            <a:spLocks noGrp="1"/>
          </p:cNvSpPr>
          <p:nvPr>
            <p:ph type="dt" sz="half" idx="10"/>
          </p:nvPr>
        </p:nvSpPr>
        <p:spPr/>
        <p:txBody>
          <a:bodyPr/>
          <a:lstStyle>
            <a:lvl1pPr>
              <a:defRPr>
                <a:ea typeface="ＭＳ Ｐゴシック" pitchFamily="34" charset="-128"/>
              </a:defRPr>
            </a:lvl1pPr>
          </a:lstStyle>
          <a:p>
            <a:pPr>
              <a:defRPr/>
            </a:pPr>
            <a:r>
              <a:rPr lang="en-US"/>
              <a:t>00 MOIS 2011</a:t>
            </a:r>
            <a:endParaRPr lang="fr-FR"/>
          </a:p>
        </p:txBody>
      </p:sp>
      <p:sp>
        <p:nvSpPr>
          <p:cNvPr id="8" name="Espace réservé du pied de page 7"/>
          <p:cNvSpPr>
            <a:spLocks noGrp="1"/>
          </p:cNvSpPr>
          <p:nvPr>
            <p:ph type="ftr" sz="quarter" idx="11"/>
          </p:nvPr>
        </p:nvSpPr>
        <p:spPr/>
        <p:txBody>
          <a:bodyPr/>
          <a:lstStyle>
            <a:lvl1pPr>
              <a:defRPr>
                <a:ea typeface="ＭＳ Ｐゴシック" pitchFamily="34" charset="-128"/>
              </a:defRPr>
            </a:lvl1pPr>
          </a:lstStyle>
          <a:p>
            <a:pPr>
              <a:defRPr/>
            </a:pPr>
            <a:r>
              <a:rPr lang="fr-FR"/>
              <a:t>Lorenzi Marco IPMC 2017</a:t>
            </a:r>
          </a:p>
        </p:txBody>
      </p:sp>
      <p:sp>
        <p:nvSpPr>
          <p:cNvPr id="9" name="Espace réservé du numéro de diapositive 8"/>
          <p:cNvSpPr>
            <a:spLocks noGrp="1"/>
          </p:cNvSpPr>
          <p:nvPr>
            <p:ph type="sldNum" sz="quarter" idx="12"/>
          </p:nvPr>
        </p:nvSpPr>
        <p:spPr/>
        <p:txBody>
          <a:bodyPr/>
          <a:lstStyle>
            <a:lvl1pPr>
              <a:defRPr/>
            </a:lvl1pPr>
          </a:lstStyle>
          <a:p>
            <a:pPr>
              <a:defRPr/>
            </a:pPr>
            <a:r>
              <a:rPr lang="fr-FR"/>
              <a:t>- </a:t>
            </a:r>
            <a:fld id="{3E3CCCAB-CDF9-4B87-B3AA-B07CAC788D87}" type="slidenum">
              <a:rPr lang="fr-FR"/>
              <a:pPr>
                <a:defRPr/>
              </a:pPr>
              <a:t>‹#›</a:t>
            </a:fld>
            <a:endParaRPr lang="fr-FR"/>
          </a:p>
        </p:txBody>
      </p:sp>
      <p:sp>
        <p:nvSpPr>
          <p:cNvPr id="12" name="Espace réservé du contenu 2"/>
          <p:cNvSpPr>
            <a:spLocks noGrp="1"/>
          </p:cNvSpPr>
          <p:nvPr>
            <p:ph sz="half" idx="13"/>
          </p:nvPr>
        </p:nvSpPr>
        <p:spPr>
          <a:xfrm>
            <a:off x="477512" y="1618807"/>
            <a:ext cx="4094495" cy="3188106"/>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13" name="Espace réservé du contenu 2"/>
          <p:cNvSpPr>
            <a:spLocks noGrp="1"/>
          </p:cNvSpPr>
          <p:nvPr>
            <p:ph sz="half" idx="14"/>
          </p:nvPr>
        </p:nvSpPr>
        <p:spPr>
          <a:xfrm>
            <a:off x="4748040" y="1562987"/>
            <a:ext cx="4151423" cy="3243927"/>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Espace réservé de la date 2"/>
          <p:cNvSpPr>
            <a:spLocks noGrp="1"/>
          </p:cNvSpPr>
          <p:nvPr>
            <p:ph type="dt" sz="half" idx="10"/>
          </p:nvPr>
        </p:nvSpPr>
        <p:spPr/>
        <p:txBody>
          <a:bodyPr/>
          <a:lstStyle>
            <a:lvl1pPr>
              <a:defRPr>
                <a:ea typeface="ＭＳ Ｐゴシック" pitchFamily="34" charset="-128"/>
              </a:defRPr>
            </a:lvl1pPr>
          </a:lstStyle>
          <a:p>
            <a:pPr>
              <a:defRPr/>
            </a:pPr>
            <a:r>
              <a:rPr lang="en-US"/>
              <a:t>00 MOIS 2011</a:t>
            </a:r>
            <a:endParaRPr lang="fr-FR"/>
          </a:p>
        </p:txBody>
      </p:sp>
      <p:sp>
        <p:nvSpPr>
          <p:cNvPr id="4" name="Espace réservé du pied de page 3"/>
          <p:cNvSpPr>
            <a:spLocks noGrp="1"/>
          </p:cNvSpPr>
          <p:nvPr>
            <p:ph type="ftr" sz="quarter" idx="11"/>
          </p:nvPr>
        </p:nvSpPr>
        <p:spPr/>
        <p:txBody>
          <a:bodyPr/>
          <a:lstStyle>
            <a:lvl1pPr>
              <a:defRPr>
                <a:ea typeface="ＭＳ Ｐゴシック" pitchFamily="34" charset="-128"/>
              </a:defRPr>
            </a:lvl1pPr>
          </a:lstStyle>
          <a:p>
            <a:pPr>
              <a:defRPr/>
            </a:pPr>
            <a:r>
              <a:rPr lang="fr-FR"/>
              <a:t>Lorenzi Marco IPMC 2017</a:t>
            </a:r>
          </a:p>
        </p:txBody>
      </p:sp>
      <p:sp>
        <p:nvSpPr>
          <p:cNvPr id="5" name="Espace réservé du numéro de diapositive 4"/>
          <p:cNvSpPr>
            <a:spLocks noGrp="1"/>
          </p:cNvSpPr>
          <p:nvPr>
            <p:ph type="sldNum" sz="quarter" idx="12"/>
          </p:nvPr>
        </p:nvSpPr>
        <p:spPr/>
        <p:txBody>
          <a:bodyPr/>
          <a:lstStyle>
            <a:lvl1pPr>
              <a:defRPr/>
            </a:lvl1pPr>
          </a:lstStyle>
          <a:p>
            <a:pPr>
              <a:defRPr/>
            </a:pPr>
            <a:r>
              <a:rPr lang="fr-FR"/>
              <a:t>- </a:t>
            </a:r>
            <a:fld id="{2477A6C7-62D4-4FEE-9368-D20D98FEBD55}" type="slidenum">
              <a:rPr lang="fr-FR"/>
              <a:pPr>
                <a:defRPr/>
              </a:pPr>
              <a:t>‹#›</a:t>
            </a:fld>
            <a:endParaRPr lang="fr-F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ea typeface="ＭＳ Ｐゴシック" pitchFamily="34" charset="-128"/>
              </a:defRPr>
            </a:lvl1pPr>
          </a:lstStyle>
          <a:p>
            <a:pPr>
              <a:defRPr/>
            </a:pPr>
            <a:r>
              <a:rPr lang="en-US"/>
              <a:t>00 MOIS 2011</a:t>
            </a:r>
            <a:endParaRPr lang="fr-FR"/>
          </a:p>
        </p:txBody>
      </p:sp>
      <p:sp>
        <p:nvSpPr>
          <p:cNvPr id="3" name="Espace réservé du pied de page 2"/>
          <p:cNvSpPr>
            <a:spLocks noGrp="1"/>
          </p:cNvSpPr>
          <p:nvPr>
            <p:ph type="ftr" sz="quarter" idx="11"/>
          </p:nvPr>
        </p:nvSpPr>
        <p:spPr/>
        <p:txBody>
          <a:bodyPr/>
          <a:lstStyle>
            <a:lvl1pPr>
              <a:defRPr>
                <a:ea typeface="ＭＳ Ｐゴシック" pitchFamily="34" charset="-128"/>
              </a:defRPr>
            </a:lvl1pPr>
          </a:lstStyle>
          <a:p>
            <a:pPr>
              <a:defRPr/>
            </a:pPr>
            <a:r>
              <a:rPr lang="fr-FR"/>
              <a:t>Lorenzi Marco IPMC 2017</a:t>
            </a:r>
          </a:p>
        </p:txBody>
      </p:sp>
      <p:sp>
        <p:nvSpPr>
          <p:cNvPr id="4" name="Espace réservé du numéro de diapositive 3"/>
          <p:cNvSpPr>
            <a:spLocks noGrp="1"/>
          </p:cNvSpPr>
          <p:nvPr>
            <p:ph type="sldNum" sz="quarter" idx="12"/>
          </p:nvPr>
        </p:nvSpPr>
        <p:spPr/>
        <p:txBody>
          <a:bodyPr/>
          <a:lstStyle>
            <a:lvl1pPr>
              <a:defRPr/>
            </a:lvl1pPr>
          </a:lstStyle>
          <a:p>
            <a:pPr>
              <a:defRPr/>
            </a:pPr>
            <a:r>
              <a:rPr lang="fr-FR"/>
              <a:t>- </a:t>
            </a:r>
            <a:fld id="{3D35C9E3-8D6E-4060-98BD-E38DA679094F}" type="slidenum">
              <a:rPr lang="fr-FR"/>
              <a:pPr>
                <a:defRPr/>
              </a:pPr>
              <a:t>‹#›</a:t>
            </a:fld>
            <a:endParaRPr lang="fr-F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9" y="204787"/>
            <a:ext cx="3008313" cy="871538"/>
          </a:xfrm>
        </p:spPr>
        <p:txBody>
          <a:bodyPr anchor="b"/>
          <a:lstStyle>
            <a:lvl1pPr algn="l">
              <a:defRPr sz="2000" b="1"/>
            </a:lvl1pPr>
          </a:lstStyle>
          <a:p>
            <a:r>
              <a:rPr lang="en-US"/>
              <a:t>Cliquez et modifiez le titre</a:t>
            </a:r>
            <a:endParaRPr lang="fr-FR"/>
          </a:p>
        </p:txBody>
      </p:sp>
      <p:sp>
        <p:nvSpPr>
          <p:cNvPr id="4" name="Espace réservé du texte 3"/>
          <p:cNvSpPr>
            <a:spLocks noGrp="1"/>
          </p:cNvSpPr>
          <p:nvPr>
            <p:ph type="body" sz="half" idx="2"/>
          </p:nvPr>
        </p:nvSpPr>
        <p:spPr>
          <a:xfrm>
            <a:off x="457219"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Espace réservé de la date 4"/>
          <p:cNvSpPr>
            <a:spLocks noGrp="1"/>
          </p:cNvSpPr>
          <p:nvPr>
            <p:ph type="dt" sz="half" idx="10"/>
          </p:nvPr>
        </p:nvSpPr>
        <p:spPr/>
        <p:txBody>
          <a:bodyPr/>
          <a:lstStyle>
            <a:lvl1pPr>
              <a:defRPr>
                <a:ea typeface="ＭＳ Ｐゴシック" pitchFamily="34" charset="-128"/>
              </a:defRPr>
            </a:lvl1pPr>
          </a:lstStyle>
          <a:p>
            <a:pPr>
              <a:defRPr/>
            </a:pPr>
            <a:r>
              <a:rPr lang="en-US"/>
              <a:t>00 MOIS 2011</a:t>
            </a:r>
            <a:endParaRPr lang="fr-FR"/>
          </a:p>
        </p:txBody>
      </p:sp>
      <p:sp>
        <p:nvSpPr>
          <p:cNvPr id="6" name="Espace réservé du pied de page 5"/>
          <p:cNvSpPr>
            <a:spLocks noGrp="1"/>
          </p:cNvSpPr>
          <p:nvPr>
            <p:ph type="ftr" sz="quarter" idx="11"/>
          </p:nvPr>
        </p:nvSpPr>
        <p:spPr/>
        <p:txBody>
          <a:bodyPr/>
          <a:lstStyle>
            <a:lvl1pPr>
              <a:defRPr>
                <a:ea typeface="ＭＳ Ｐゴシック" pitchFamily="34" charset="-128"/>
              </a:defRPr>
            </a:lvl1pPr>
          </a:lstStyle>
          <a:p>
            <a:pPr>
              <a:defRPr/>
            </a:pPr>
            <a:r>
              <a:rPr lang="fr-FR"/>
              <a:t>Lorenzi Marco IPMC 2017</a:t>
            </a:r>
          </a:p>
        </p:txBody>
      </p:sp>
      <p:sp>
        <p:nvSpPr>
          <p:cNvPr id="7" name="Espace réservé du numéro de diapositive 6"/>
          <p:cNvSpPr>
            <a:spLocks noGrp="1"/>
          </p:cNvSpPr>
          <p:nvPr>
            <p:ph type="sldNum" sz="quarter" idx="12"/>
          </p:nvPr>
        </p:nvSpPr>
        <p:spPr/>
        <p:txBody>
          <a:bodyPr/>
          <a:lstStyle>
            <a:lvl1pPr>
              <a:defRPr/>
            </a:lvl1pPr>
          </a:lstStyle>
          <a:p>
            <a:pPr>
              <a:defRPr/>
            </a:pPr>
            <a:r>
              <a:rPr lang="fr-FR"/>
              <a:t>- </a:t>
            </a:r>
            <a:fld id="{1AE16350-F62D-4F36-A614-6E2FB6BD3C6C}" type="slidenum">
              <a:rPr lang="fr-FR"/>
              <a:pPr>
                <a:defRPr/>
              </a:pPr>
              <a:t>‹#›</a:t>
            </a:fld>
            <a:endParaRPr lang="fr-FR"/>
          </a:p>
        </p:txBody>
      </p:sp>
      <p:sp>
        <p:nvSpPr>
          <p:cNvPr id="8" name="Espace réservé du contenu 2"/>
          <p:cNvSpPr>
            <a:spLocks noGrp="1"/>
          </p:cNvSpPr>
          <p:nvPr>
            <p:ph idx="1"/>
          </p:nvPr>
        </p:nvSpPr>
        <p:spPr>
          <a:xfrm>
            <a:off x="3575050" y="204799"/>
            <a:ext cx="5111750" cy="4389835"/>
          </a:xfrm>
          <a:prstGeom prst="rect">
            <a:avLst/>
          </a:prstGeom>
        </p:spPr>
        <p:txBody>
          <a:bodyPr/>
          <a:lstStyle>
            <a:lvl1pPr>
              <a:buClr>
                <a:srgbClr val="FF0000"/>
              </a:buClr>
              <a:buFont typeface="Arial" pitchFamily="34" charset="0"/>
              <a:buChar char="•"/>
              <a:defRPr sz="2400"/>
            </a:lvl1pPr>
            <a:lvl2pPr marL="444500" indent="455613">
              <a:defRPr lang="fr-FR" sz="2200" dirty="0" smtClean="0">
                <a:solidFill>
                  <a:schemeClr val="tx2"/>
                </a:solidFill>
                <a:latin typeface="+mn-lt"/>
                <a:ea typeface="ＭＳ Ｐゴシック" pitchFamily="23" charset="-128"/>
                <a:cs typeface="+mn-cs"/>
              </a:defRPr>
            </a:lvl2pPr>
            <a:lvl3pPr marL="814388" indent="527050">
              <a:buFont typeface="Arial" pitchFamily="34" charset="0"/>
              <a:buChar char="•"/>
              <a:defRPr sz="2000"/>
            </a:lvl3pPr>
            <a:lvl4pPr marL="1076325" indent="354013">
              <a:defRPr sz="1800"/>
            </a:lvl4pPr>
            <a:lvl5pPr marL="1347788" indent="450850">
              <a:defRPr sz="2000"/>
            </a:lvl5pPr>
            <a:lvl6pPr>
              <a:defRPr sz="2000"/>
            </a:lvl6pPr>
            <a:lvl7pPr>
              <a:defRPr sz="2000"/>
            </a:lvl7pPr>
            <a:lvl8pPr>
              <a:defRPr sz="2000"/>
            </a:lvl8pPr>
            <a:lvl9pPr>
              <a:defRPr sz="20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Faire glisser l'image vers l'espace réservé ou cliquer sur l'icône pour l'ajouter</a:t>
            </a:r>
            <a:endParaRPr lang="fr-FR" noProof="0"/>
          </a:p>
        </p:txBody>
      </p:sp>
      <p:sp>
        <p:nvSpPr>
          <p:cNvPr id="4" name="Espace réservé du texte 3"/>
          <p:cNvSpPr>
            <a:spLocks noGrp="1"/>
          </p:cNvSpPr>
          <p:nvPr>
            <p:ph type="body" sz="half" idx="2"/>
          </p:nvPr>
        </p:nvSpPr>
        <p:spPr>
          <a:xfrm>
            <a:off x="1792288" y="402551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Espace réservé de la date 4"/>
          <p:cNvSpPr>
            <a:spLocks noGrp="1"/>
          </p:cNvSpPr>
          <p:nvPr>
            <p:ph type="dt" sz="half" idx="10"/>
          </p:nvPr>
        </p:nvSpPr>
        <p:spPr/>
        <p:txBody>
          <a:bodyPr/>
          <a:lstStyle>
            <a:lvl1pPr>
              <a:defRPr>
                <a:ea typeface="ＭＳ Ｐゴシック" pitchFamily="34" charset="-128"/>
              </a:defRPr>
            </a:lvl1pPr>
          </a:lstStyle>
          <a:p>
            <a:pPr>
              <a:defRPr/>
            </a:pPr>
            <a:r>
              <a:rPr lang="en-US"/>
              <a:t>00 MOIS 2011</a:t>
            </a:r>
            <a:endParaRPr lang="fr-FR"/>
          </a:p>
        </p:txBody>
      </p:sp>
      <p:sp>
        <p:nvSpPr>
          <p:cNvPr id="6" name="Espace réservé du pied de page 5"/>
          <p:cNvSpPr>
            <a:spLocks noGrp="1"/>
          </p:cNvSpPr>
          <p:nvPr>
            <p:ph type="ftr" sz="quarter" idx="11"/>
          </p:nvPr>
        </p:nvSpPr>
        <p:spPr/>
        <p:txBody>
          <a:bodyPr/>
          <a:lstStyle>
            <a:lvl1pPr>
              <a:defRPr>
                <a:ea typeface="ＭＳ Ｐゴシック" pitchFamily="34" charset="-128"/>
              </a:defRPr>
            </a:lvl1pPr>
          </a:lstStyle>
          <a:p>
            <a:pPr>
              <a:defRPr/>
            </a:pPr>
            <a:r>
              <a:rPr lang="fr-FR"/>
              <a:t>Lorenzi Marco IPMC 2017</a:t>
            </a:r>
          </a:p>
        </p:txBody>
      </p:sp>
      <p:sp>
        <p:nvSpPr>
          <p:cNvPr id="7" name="Espace réservé du numéro de diapositive 6"/>
          <p:cNvSpPr>
            <a:spLocks noGrp="1"/>
          </p:cNvSpPr>
          <p:nvPr>
            <p:ph type="sldNum" sz="quarter" idx="12"/>
          </p:nvPr>
        </p:nvSpPr>
        <p:spPr/>
        <p:txBody>
          <a:bodyPr/>
          <a:lstStyle>
            <a:lvl1pPr>
              <a:defRPr/>
            </a:lvl1pPr>
          </a:lstStyle>
          <a:p>
            <a:pPr>
              <a:defRPr/>
            </a:pPr>
            <a:r>
              <a:rPr lang="fr-FR"/>
              <a:t>- </a:t>
            </a:r>
            <a:fld id="{B72D17F6-14A7-4F5E-930D-799867F89D2D}" type="slidenum">
              <a:rPr lang="fr-FR"/>
              <a:pPr>
                <a:defRPr/>
              </a:pPr>
              <a:t>‹#›</a:t>
            </a:fld>
            <a:endParaRPr lang="fr-F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Espace réservé de la date 3"/>
          <p:cNvSpPr>
            <a:spLocks noGrp="1"/>
          </p:cNvSpPr>
          <p:nvPr>
            <p:ph type="dt" sz="half" idx="10"/>
          </p:nvPr>
        </p:nvSpPr>
        <p:spPr/>
        <p:txBody>
          <a:bodyPr/>
          <a:lstStyle>
            <a:lvl1pPr>
              <a:defRPr>
                <a:ea typeface="ＭＳ Ｐゴシック" pitchFamily="34" charset="-128"/>
              </a:defRPr>
            </a:lvl1pPr>
          </a:lstStyle>
          <a:p>
            <a:pPr>
              <a:defRPr/>
            </a:pPr>
            <a:r>
              <a:rPr lang="en-US"/>
              <a:t>00 MOIS 2011</a:t>
            </a:r>
            <a:endParaRPr lang="fr-FR"/>
          </a:p>
        </p:txBody>
      </p:sp>
      <p:sp>
        <p:nvSpPr>
          <p:cNvPr id="5" name="Espace réservé du pied de page 4"/>
          <p:cNvSpPr>
            <a:spLocks noGrp="1"/>
          </p:cNvSpPr>
          <p:nvPr>
            <p:ph type="ftr" sz="quarter" idx="11"/>
          </p:nvPr>
        </p:nvSpPr>
        <p:spPr/>
        <p:txBody>
          <a:bodyPr/>
          <a:lstStyle>
            <a:lvl1pPr>
              <a:defRPr>
                <a:ea typeface="ＭＳ Ｐゴシック" pitchFamily="34" charset="-128"/>
              </a:defRPr>
            </a:lvl1pPr>
          </a:lstStyle>
          <a:p>
            <a:pPr>
              <a:defRPr/>
            </a:pPr>
            <a:r>
              <a:rPr lang="fr-FR"/>
              <a:t>Lorenzi Marco IPMC 2017</a:t>
            </a:r>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a:t>
            </a:r>
            <a:fld id="{AE524A20-76BC-447B-9B68-CDCB716F6898}" type="slidenum">
              <a:rPr lang="fr-FR"/>
              <a:pPr>
                <a:defRPr/>
              </a:pPr>
              <a:t>‹#›</a:t>
            </a:fld>
            <a:endParaRPr lang="fr-FR"/>
          </a:p>
        </p:txBody>
      </p:sp>
      <p:sp>
        <p:nvSpPr>
          <p:cNvPr id="8" name="Espace réservé du contenu 2"/>
          <p:cNvSpPr>
            <a:spLocks noGrp="1"/>
          </p:cNvSpPr>
          <p:nvPr>
            <p:ph sz="half" idx="13"/>
          </p:nvPr>
        </p:nvSpPr>
        <p:spPr>
          <a:xfrm rot="5400000">
            <a:off x="3548404" y="-895876"/>
            <a:ext cx="2770585" cy="7861581"/>
          </a:xfrm>
          <a:prstGeom prst="rect">
            <a:avLst/>
          </a:prstGeom>
        </p:spPr>
        <p:txBody>
          <a:bodyPr/>
          <a:lstStyle>
            <a:lvl1pPr>
              <a:buClr>
                <a:srgbClr val="FF0000"/>
              </a:buClr>
              <a:buFont typeface="Arial" pitchFamily="34" charset="0"/>
              <a:buChar cha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liste à puc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Espace réservé du contenu 2"/>
          <p:cNvSpPr>
            <a:spLocks noGrp="1"/>
          </p:cNvSpPr>
          <p:nvPr>
            <p:ph idx="1"/>
          </p:nvPr>
        </p:nvSpPr>
        <p:spPr>
          <a:xfrm>
            <a:off x="1349380" y="1640681"/>
            <a:ext cx="7540625" cy="3152775"/>
          </a:xfrm>
          <a:prstGeom prst="rect">
            <a:avLst/>
          </a:prstGeom>
        </p:spPr>
        <p:txBody>
          <a:bodyPr/>
          <a:lstStyle>
            <a:lvl1pPr>
              <a:buClr>
                <a:srgbClr val="FF0000"/>
              </a:buClr>
              <a:defRPr sz="2400"/>
            </a:lvl1pPr>
            <a:lvl2pPr marL="361950" indent="352425">
              <a:defRPr/>
            </a:lvl2pPr>
            <a:lvl3pPr marL="1076325" indent="361950">
              <a:defRPr sz="2000"/>
            </a:lvl3pPr>
            <a:lvl4pPr marL="1438275" indent="371475">
              <a:defRPr sz="1800"/>
            </a:lvl4pPr>
            <a:lvl5pPr marL="1790700" indent="361950">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32FEFE3E-5266-48F6-9D02-A7873B043BC0}" type="slidenum">
              <a:rPr lang="fr-FR"/>
              <a:pPr>
                <a:defRPr/>
              </a:pPr>
              <a:t>‹#›</a:t>
            </a:fld>
            <a:endParaRPr lang="fr-F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263129"/>
            <a:ext cx="1884362" cy="4551759"/>
          </a:xfrm>
        </p:spPr>
        <p:txBody>
          <a:bodyPr vert="eaVert"/>
          <a:lstStyle/>
          <a:p>
            <a:r>
              <a:rPr lang="en-US"/>
              <a:t>Cliquez et modifiez le titre</a:t>
            </a:r>
            <a:endParaRPr lang="fr-FR"/>
          </a:p>
        </p:txBody>
      </p:sp>
      <p:sp>
        <p:nvSpPr>
          <p:cNvPr id="4" name="Espace réservé de la date 3"/>
          <p:cNvSpPr>
            <a:spLocks noGrp="1"/>
          </p:cNvSpPr>
          <p:nvPr>
            <p:ph type="dt" sz="half" idx="10"/>
          </p:nvPr>
        </p:nvSpPr>
        <p:spPr/>
        <p:txBody>
          <a:bodyPr/>
          <a:lstStyle>
            <a:lvl1pPr>
              <a:defRPr>
                <a:ea typeface="ＭＳ Ｐゴシック" pitchFamily="34" charset="-128"/>
              </a:defRPr>
            </a:lvl1pPr>
          </a:lstStyle>
          <a:p>
            <a:pPr>
              <a:defRPr/>
            </a:pPr>
            <a:r>
              <a:rPr lang="en-US"/>
              <a:t>00 MOIS 2011</a:t>
            </a:r>
            <a:endParaRPr lang="fr-FR"/>
          </a:p>
        </p:txBody>
      </p:sp>
      <p:sp>
        <p:nvSpPr>
          <p:cNvPr id="5" name="Espace réservé du pied de page 4"/>
          <p:cNvSpPr>
            <a:spLocks noGrp="1"/>
          </p:cNvSpPr>
          <p:nvPr>
            <p:ph type="ftr" sz="quarter" idx="11"/>
          </p:nvPr>
        </p:nvSpPr>
        <p:spPr/>
        <p:txBody>
          <a:bodyPr/>
          <a:lstStyle>
            <a:lvl1pPr>
              <a:defRPr>
                <a:ea typeface="ＭＳ Ｐゴシック" pitchFamily="34" charset="-128"/>
              </a:defRPr>
            </a:lvl1pPr>
          </a:lstStyle>
          <a:p>
            <a:pPr>
              <a:defRPr/>
            </a:pPr>
            <a:r>
              <a:rPr lang="fr-FR"/>
              <a:t>Lorenzi Marco IPMC 2017</a:t>
            </a:r>
          </a:p>
        </p:txBody>
      </p:sp>
      <p:sp>
        <p:nvSpPr>
          <p:cNvPr id="6" name="Espace réservé du numéro de diapositive 5"/>
          <p:cNvSpPr>
            <a:spLocks noGrp="1"/>
          </p:cNvSpPr>
          <p:nvPr>
            <p:ph type="sldNum" sz="quarter" idx="12"/>
          </p:nvPr>
        </p:nvSpPr>
        <p:spPr/>
        <p:txBody>
          <a:bodyPr/>
          <a:lstStyle>
            <a:lvl1pPr>
              <a:defRPr/>
            </a:lvl1pPr>
          </a:lstStyle>
          <a:p>
            <a:pPr>
              <a:defRPr/>
            </a:pPr>
            <a:r>
              <a:rPr lang="fr-FR"/>
              <a:t>- </a:t>
            </a:r>
            <a:fld id="{B8542203-7A2F-4F00-8C9C-B877E9137DCA}" type="slidenum">
              <a:rPr lang="fr-FR"/>
              <a:pPr>
                <a:defRPr/>
              </a:pPr>
              <a:t>‹#›</a:t>
            </a:fld>
            <a:endParaRPr lang="fr-FR"/>
          </a:p>
        </p:txBody>
      </p:sp>
      <p:sp>
        <p:nvSpPr>
          <p:cNvPr id="7" name="Espace réservé du contenu 2"/>
          <p:cNvSpPr>
            <a:spLocks noGrp="1"/>
          </p:cNvSpPr>
          <p:nvPr>
            <p:ph sz="half" idx="13"/>
          </p:nvPr>
        </p:nvSpPr>
        <p:spPr>
          <a:xfrm rot="5400000">
            <a:off x="1521591" y="-474442"/>
            <a:ext cx="4021989" cy="5767309"/>
          </a:xfrm>
          <a:prstGeom prst="rect">
            <a:avLst/>
          </a:prstGeom>
        </p:spPr>
        <p:txBody>
          <a:bodyPr/>
          <a:lstStyle>
            <a:lvl1pPr>
              <a:buClr>
                <a:srgbClr val="FF0000"/>
              </a:buClr>
              <a:buFont typeface="Arial" pitchFamily="34" charset="0"/>
              <a:buChar cha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B15B99BE-6035-43F0-BAA9-A49E7E3DCE59}" type="slidenum">
              <a:rPr lang="fr-FR"/>
              <a:pPr>
                <a:defRPr/>
              </a:pPr>
              <a:t>‹#›</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F2D9AD59-0221-400E-A868-F33C0BCA50B0}" type="slidenum">
              <a:rPr lang="fr-FR"/>
              <a:pPr>
                <a:defRPr/>
              </a:pPr>
              <a:t>‹#›</a:t>
            </a:fld>
            <a:endParaRPr lang="fr-FR"/>
          </a:p>
        </p:txBody>
      </p:sp>
      <p:sp>
        <p:nvSpPr>
          <p:cNvPr id="8" name="Espace réservé du contenu 2"/>
          <p:cNvSpPr>
            <a:spLocks noGrp="1"/>
          </p:cNvSpPr>
          <p:nvPr>
            <p:ph sz="half" idx="1"/>
          </p:nvPr>
        </p:nvSpPr>
        <p:spPr>
          <a:xfrm>
            <a:off x="1349375" y="1254921"/>
            <a:ext cx="3694113"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9" name="Espace réservé du contenu 2"/>
          <p:cNvSpPr>
            <a:spLocks noGrp="1"/>
          </p:cNvSpPr>
          <p:nvPr>
            <p:ph sz="half" idx="13"/>
          </p:nvPr>
        </p:nvSpPr>
        <p:spPr>
          <a:xfrm>
            <a:off x="5130800" y="1254921"/>
            <a:ext cx="36941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5" name="Espace réservé du texte 4"/>
          <p:cNvSpPr>
            <a:spLocks noGrp="1"/>
          </p:cNvSpPr>
          <p:nvPr>
            <p:ph type="body" sz="quarter" idx="3"/>
          </p:nvPr>
        </p:nvSpPr>
        <p:spPr>
          <a:xfrm>
            <a:off x="4645030"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217E0F9F-BD46-4E55-AF91-DF6BF8BEA411}" type="slidenum">
              <a:rPr lang="fr-FR"/>
              <a:pPr>
                <a:defRPr/>
              </a:pPr>
              <a:t>‹#›</a:t>
            </a:fld>
            <a:endParaRPr lang="fr-FR"/>
          </a:p>
        </p:txBody>
      </p:sp>
      <p:sp>
        <p:nvSpPr>
          <p:cNvPr id="10" name="Espace réservé du contenu 2"/>
          <p:cNvSpPr>
            <a:spLocks noGrp="1"/>
          </p:cNvSpPr>
          <p:nvPr>
            <p:ph sz="half" idx="13"/>
          </p:nvPr>
        </p:nvSpPr>
        <p:spPr>
          <a:xfrm>
            <a:off x="445610" y="1230998"/>
            <a:ext cx="4126393"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11" name="Espace réservé du contenu 2"/>
          <p:cNvSpPr>
            <a:spLocks noGrp="1"/>
          </p:cNvSpPr>
          <p:nvPr>
            <p:ph sz="half" idx="14"/>
          </p:nvPr>
        </p:nvSpPr>
        <p:spPr>
          <a:xfrm>
            <a:off x="4572000" y="1230998"/>
            <a:ext cx="4008474"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0B9D243D-F9C0-4E0C-B003-1556338B5CE0}" type="slidenum">
              <a:rPr lang="fr-FR"/>
              <a:pPr>
                <a:defRPr/>
              </a:pPr>
              <a:t>‹#›</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8D68F26B-E493-43B4-A0D1-A7C7B876D25B}" type="slidenum">
              <a:rPr lang="fr-FR"/>
              <a:pPr>
                <a:defRPr/>
              </a:pPr>
              <a:t>‹#›</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5" y="204787"/>
            <a:ext cx="3008313" cy="871538"/>
          </a:xfrm>
        </p:spPr>
        <p:txBody>
          <a:bodyPr anchor="b"/>
          <a:lstStyle>
            <a:lvl1pPr algn="l">
              <a:defRPr sz="2000" b="1"/>
            </a:lvl1pPr>
          </a:lstStyle>
          <a:p>
            <a:r>
              <a:rPr lang="en-US"/>
              <a:t>Cliquez et modifiez le titre</a:t>
            </a:r>
            <a:endParaRPr lang="fr-FR"/>
          </a:p>
        </p:txBody>
      </p:sp>
      <p:sp>
        <p:nvSpPr>
          <p:cNvPr id="3" name="Espace réservé du contenu 2"/>
          <p:cNvSpPr>
            <a:spLocks noGrp="1"/>
          </p:cNvSpPr>
          <p:nvPr>
            <p:ph idx="1"/>
          </p:nvPr>
        </p:nvSpPr>
        <p:spPr>
          <a:xfrm>
            <a:off x="3575050" y="204790"/>
            <a:ext cx="5111750" cy="4389835"/>
          </a:xfrm>
          <a:prstGeom prst="rect">
            <a:avLst/>
          </a:prstGeom>
        </p:spPr>
        <p:txBody>
          <a:bodyPr/>
          <a:lstStyle>
            <a:lvl1pPr>
              <a:buClr>
                <a:srgbClr val="FF0000"/>
              </a:buClr>
              <a:defRPr sz="2400"/>
            </a:lvl1pPr>
            <a:lvl2pPr marL="444500" indent="455613">
              <a:defRPr sz="2200"/>
            </a:lvl2pPr>
            <a:lvl3pPr marL="814388" indent="527050">
              <a:defRPr sz="2000"/>
            </a:lvl3pPr>
            <a:lvl4pPr marL="1076325" indent="354013">
              <a:defRPr sz="1800"/>
            </a:lvl4pPr>
            <a:lvl5pPr marL="1347788" indent="450850">
              <a:defRPr sz="2000"/>
            </a:lvl5pPr>
            <a:lvl6pPr>
              <a:defRPr sz="2000"/>
            </a:lvl6pPr>
            <a:lvl7pPr>
              <a:defRPr sz="2000"/>
            </a:lvl7pPr>
            <a:lvl8pPr>
              <a:defRPr sz="2000"/>
            </a:lvl8pPr>
            <a:lvl9pPr>
              <a:defRPr sz="20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
        <p:nvSpPr>
          <p:cNvPr id="4" name="Espace réservé du texte 3"/>
          <p:cNvSpPr>
            <a:spLocks noGrp="1"/>
          </p:cNvSpPr>
          <p:nvPr>
            <p:ph type="body" sz="half" idx="2"/>
          </p:nvPr>
        </p:nvSpPr>
        <p:spPr>
          <a:xfrm>
            <a:off x="457205"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985B404F-82AA-4656-B7BB-2C42C12A43F0}"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Espace réservé du contenu 2"/>
          <p:cNvSpPr>
            <a:spLocks noGrp="1"/>
          </p:cNvSpPr>
          <p:nvPr>
            <p:ph idx="1"/>
          </p:nvPr>
        </p:nvSpPr>
        <p:spPr/>
        <p:txBody>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Lorenzi Marco IPMC 2017</a:t>
            </a:r>
          </a:p>
        </p:txBody>
      </p:sp>
      <p:sp>
        <p:nvSpPr>
          <p:cNvPr id="6"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Faire glisser l'image vers l'espace réservé ou cliquer sur l'icône pour l'ajouter</a:t>
            </a:r>
            <a:endParaRPr lang="fr-FR" noProof="0"/>
          </a:p>
        </p:txBody>
      </p:sp>
      <p:sp>
        <p:nvSpPr>
          <p:cNvPr id="4" name="Espace réservé du texte 3"/>
          <p:cNvSpPr>
            <a:spLocks noGrp="1"/>
          </p:cNvSpPr>
          <p:nvPr>
            <p:ph type="body" sz="half" idx="2"/>
          </p:nvPr>
        </p:nvSpPr>
        <p:spPr>
          <a:xfrm>
            <a:off x="1792288" y="4025505"/>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D9CDB2FD-9F06-45BF-B617-B7F633254698}" type="slidenum">
              <a:rPr lang="fr-FR"/>
              <a:pPr>
                <a:defRPr/>
              </a:pPr>
              <a:t>‹#›</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Espace réservé du texte vertical 2"/>
          <p:cNvSpPr>
            <a:spLocks noGrp="1"/>
          </p:cNvSpPr>
          <p:nvPr>
            <p:ph type="body" orient="vert" idx="1"/>
          </p:nvPr>
        </p:nvSpPr>
        <p:spPr>
          <a:xfrm>
            <a:off x="1349380" y="1640681"/>
            <a:ext cx="7540625" cy="3152775"/>
          </a:xfrm>
          <a:prstGeom prst="rect">
            <a:avLst/>
          </a:prstGeom>
        </p:spPr>
        <p:txBody>
          <a:bodyPr vert="eaVert"/>
          <a:lstStyle>
            <a:lvl1pPr>
              <a:buClr>
                <a:srgbClr val="FF0000"/>
              </a:buClr>
              <a:defRPr/>
            </a:lvl1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F265A9D1-E72B-4781-A089-9CFF8FA4332C}" type="slidenum">
              <a:rPr lang="fr-FR"/>
              <a:pPr>
                <a:defRPr/>
              </a:pPr>
              <a:t>‹#›</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355997"/>
            <a:ext cx="1884362" cy="4437459"/>
          </a:xfrm>
        </p:spPr>
        <p:txBody>
          <a:bodyPr vert="eaVert"/>
          <a:lstStyle/>
          <a:p>
            <a:r>
              <a:rPr lang="en-US"/>
              <a:t>Cliquez et modifiez le titre</a:t>
            </a:r>
            <a:endParaRPr lang="fr-FR"/>
          </a:p>
        </p:txBody>
      </p:sp>
      <p:sp>
        <p:nvSpPr>
          <p:cNvPr id="3" name="Espace réservé du texte vertical 2"/>
          <p:cNvSpPr>
            <a:spLocks noGrp="1"/>
          </p:cNvSpPr>
          <p:nvPr>
            <p:ph type="body" orient="vert" idx="1"/>
          </p:nvPr>
        </p:nvSpPr>
        <p:spPr>
          <a:xfrm>
            <a:off x="1349380" y="355997"/>
            <a:ext cx="5503863" cy="4437459"/>
          </a:xfrm>
          <a:prstGeom prst="rect">
            <a:avLst/>
          </a:prstGeom>
        </p:spPr>
        <p:txBody>
          <a:bodyPr vert="eaVert"/>
          <a:lstStyle>
            <a:lvl1pPr>
              <a:buClr>
                <a:srgbClr val="FF0000"/>
              </a:buClr>
              <a:defRPr/>
            </a:lvl1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94856DA4-6962-4A2C-ACDA-737F7D272E26}" type="slidenum">
              <a:rPr lang="fr-FR"/>
              <a:pPr>
                <a:defRPr/>
              </a:pPr>
              <a:t>‹#›</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ouv_2"/>
          <p:cNvPicPr>
            <a:picLocks noChangeAspect="1" noChangeArrowheads="1"/>
          </p:cNvPicPr>
          <p:nvPr/>
        </p:nvPicPr>
        <p:blipFill>
          <a:blip r:embed="rId2" cstate="screen"/>
          <a:stretch>
            <a:fillRect/>
          </a:stretch>
        </p:blipFill>
        <p:spPr bwMode="auto">
          <a:xfrm>
            <a:off x="0" y="4"/>
            <a:ext cx="9144000" cy="5143499"/>
          </a:xfrm>
          <a:prstGeom prst="rect">
            <a:avLst/>
          </a:prstGeom>
          <a:noFill/>
          <a:ln w="9525">
            <a:noFill/>
            <a:miter lim="800000"/>
            <a:headEnd/>
            <a:tailEnd/>
          </a:ln>
        </p:spPr>
      </p:pic>
      <p:sp>
        <p:nvSpPr>
          <p:cNvPr id="66563" name="Rectangle 3"/>
          <p:cNvSpPr>
            <a:spLocks noGrp="1" noChangeArrowheads="1"/>
          </p:cNvSpPr>
          <p:nvPr>
            <p:ph type="ctrTitle"/>
          </p:nvPr>
        </p:nvSpPr>
        <p:spPr bwMode="white">
          <a:xfrm>
            <a:off x="1006475" y="2193132"/>
            <a:ext cx="7626350" cy="1482329"/>
          </a:xfrm>
        </p:spPr>
        <p:txBody>
          <a:bodyPr anchor="b"/>
          <a:lstStyle>
            <a:lvl1pPr algn="l">
              <a:lnSpc>
                <a:spcPct val="90000"/>
              </a:lnSpc>
              <a:defRPr sz="3800"/>
            </a:lvl1pPr>
          </a:lstStyle>
          <a:p>
            <a:pPr lvl="0"/>
            <a:r>
              <a:rPr lang="en-US" noProof="0"/>
              <a:t>Cliquez et modifiez le titre</a:t>
            </a:r>
            <a:endParaRPr lang="fr-FR" noProof="0"/>
          </a:p>
        </p:txBody>
      </p:sp>
      <p:sp>
        <p:nvSpPr>
          <p:cNvPr id="66564" name="Rectangle 4"/>
          <p:cNvSpPr>
            <a:spLocks noGrp="1" noChangeArrowheads="1"/>
          </p:cNvSpPr>
          <p:nvPr>
            <p:ph type="subTitle" idx="1"/>
          </p:nvPr>
        </p:nvSpPr>
        <p:spPr bwMode="white">
          <a:xfrm>
            <a:off x="1006475" y="3724278"/>
            <a:ext cx="7626350" cy="633413"/>
          </a:xfrm>
        </p:spPr>
        <p:txBody>
          <a:bodyPr anchor="t"/>
          <a:lstStyle>
            <a:lvl1pPr>
              <a:lnSpc>
                <a:spcPct val="100000"/>
              </a:lnSpc>
              <a:defRPr sz="2300"/>
            </a:lvl1pPr>
          </a:lstStyle>
          <a:p>
            <a:pPr lvl="0"/>
            <a:r>
              <a:rPr lang="en-US" noProof="0"/>
              <a:t>Cliquez pour modifier le style des sous-titres du masque</a:t>
            </a:r>
            <a:endParaRPr lang="fr-FR" noProof="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Espace réservé du contenu 2"/>
          <p:cNvSpPr>
            <a:spLocks noGrp="1"/>
          </p:cNvSpPr>
          <p:nvPr>
            <p:ph idx="1"/>
          </p:nvPr>
        </p:nvSpPr>
        <p:spPr/>
        <p:txBody>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lstStyle>
            <a:lvl1pPr algn="l">
              <a:defRPr sz="4000" b="1" cap="all"/>
            </a:lvl1pPr>
          </a:lstStyle>
          <a:p>
            <a:r>
              <a:rPr lang="en-US"/>
              <a:t>Cliquez et modifiez le titre</a:t>
            </a:r>
            <a:endParaRPr lang="fr-FR"/>
          </a:p>
        </p:txBody>
      </p:sp>
      <p:sp>
        <p:nvSpPr>
          <p:cNvPr id="3" name="Espace réservé du texte 2"/>
          <p:cNvSpPr>
            <a:spLocks noGrp="1"/>
          </p:cNvSpPr>
          <p:nvPr>
            <p:ph type="body" idx="1"/>
          </p:nvPr>
        </p:nvSpPr>
        <p:spPr>
          <a:xfrm>
            <a:off x="722313" y="2180035"/>
            <a:ext cx="7772400" cy="1125140"/>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Cliquez pour modifier les styles du texte du masque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Espace réservé du contenu 2"/>
          <p:cNvSpPr>
            <a:spLocks noGrp="1"/>
          </p:cNvSpPr>
          <p:nvPr>
            <p:ph sz="half" idx="1"/>
          </p:nvPr>
        </p:nvSpPr>
        <p:spPr>
          <a:xfrm>
            <a:off x="4572000" y="3140872"/>
            <a:ext cx="2082800" cy="16168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4" name="Espace réservé du contenu 3"/>
          <p:cNvSpPr>
            <a:spLocks noGrp="1"/>
          </p:cNvSpPr>
          <p:nvPr>
            <p:ph sz="half" idx="2"/>
          </p:nvPr>
        </p:nvSpPr>
        <p:spPr>
          <a:xfrm>
            <a:off x="6807200" y="3140872"/>
            <a:ext cx="2082800" cy="161686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a:t>Cliquez et modifiez le titre</a:t>
            </a:r>
            <a:endParaRPr lang="fr-FR"/>
          </a:p>
        </p:txBody>
      </p:sp>
      <p:sp>
        <p:nvSpPr>
          <p:cNvPr id="3" name="Espace réservé du texte 2"/>
          <p:cNvSpPr>
            <a:spLocks noGrp="1"/>
          </p:cNvSpPr>
          <p:nvPr>
            <p:ph type="body" idx="1"/>
          </p:nvPr>
        </p:nvSpPr>
        <p:spPr>
          <a:xfrm>
            <a:off x="457200" y="1151335"/>
            <a:ext cx="4040188" cy="47982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5" name="Espace réservé du texte 4"/>
          <p:cNvSpPr>
            <a:spLocks noGrp="1"/>
          </p:cNvSpPr>
          <p:nvPr>
            <p:ph type="body" sz="quarter" idx="3"/>
          </p:nvPr>
        </p:nvSpPr>
        <p:spPr>
          <a:xfrm>
            <a:off x="4645032" y="1151335"/>
            <a:ext cx="4041775" cy="479822"/>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6" name="Espace réservé du contenu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a:t>Cliquez et modifiez le titre</a:t>
            </a:r>
            <a:endParaRPr lang="fr-FR"/>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p>
        </p:txBody>
      </p:sp>
      <p:sp>
        <p:nvSpPr>
          <p:cNvPr id="5" name="Rectangle 6"/>
          <p:cNvSpPr>
            <a:spLocks noGrp="1" noChangeArrowheads="1"/>
          </p:cNvSpPr>
          <p:nvPr>
            <p:ph type="ftr" sz="quarter" idx="11"/>
          </p:nvPr>
        </p:nvSpPr>
        <p:spPr>
          <a:ln/>
        </p:spPr>
        <p:txBody>
          <a:bodyPr/>
          <a:lstStyle>
            <a:lvl1pPr>
              <a:defRPr/>
            </a:lvl1pPr>
          </a:lstStyle>
          <a:p>
            <a:pPr>
              <a:defRPr/>
            </a:pPr>
            <a:r>
              <a:rPr lang="en-US"/>
              <a:t>Lorenzi Marco IPMC 2017</a:t>
            </a:r>
          </a:p>
        </p:txBody>
      </p:sp>
      <p:sp>
        <p:nvSpPr>
          <p:cNvPr id="6"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7" y="204787"/>
            <a:ext cx="3008313" cy="871538"/>
          </a:xfrm>
        </p:spPr>
        <p:txBody>
          <a:bodyPr anchor="b"/>
          <a:lstStyle>
            <a:lvl1pPr algn="l">
              <a:defRPr sz="2000" b="1"/>
            </a:lvl1pPr>
          </a:lstStyle>
          <a:p>
            <a:r>
              <a:rPr lang="en-US"/>
              <a:t>Cliquez et modifiez le titre</a:t>
            </a:r>
            <a:endParaRPr lang="fr-FR"/>
          </a:p>
        </p:txBody>
      </p:sp>
      <p:sp>
        <p:nvSpPr>
          <p:cNvPr id="3" name="Espace réservé du contenu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4" name="Espace réservé du texte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a:t>Cliquez et modifiez le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Faire glisser l'image vers l'espace réservé ou cliquer sur l'icône pour l'ajouter</a:t>
            </a:r>
            <a:endParaRPr lang="fr-FR" noProof="0"/>
          </a:p>
        </p:txBody>
      </p:sp>
      <p:sp>
        <p:nvSpPr>
          <p:cNvPr id="4" name="Espace réservé du texte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31000" y="2193133"/>
            <a:ext cx="2159000" cy="2564606"/>
          </a:xfrm>
        </p:spPr>
        <p:txBody>
          <a:bodyPr vert="eaVert"/>
          <a:lstStyle/>
          <a:p>
            <a:r>
              <a:rPr lang="en-US"/>
              <a:t>Cliquez et modifiez le titre</a:t>
            </a:r>
            <a:endParaRPr lang="fr-FR"/>
          </a:p>
        </p:txBody>
      </p:sp>
      <p:sp>
        <p:nvSpPr>
          <p:cNvPr id="3" name="Espace réservé du texte vertical 2"/>
          <p:cNvSpPr>
            <a:spLocks noGrp="1"/>
          </p:cNvSpPr>
          <p:nvPr>
            <p:ph type="body" orient="vert" idx="1"/>
          </p:nvPr>
        </p:nvSpPr>
        <p:spPr>
          <a:xfrm>
            <a:off x="254000" y="2193133"/>
            <a:ext cx="6324600" cy="2564606"/>
          </a:xfrm>
        </p:spPr>
        <p:txBody>
          <a:bodyPr vert="eaVert"/>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9" descr="fond_chapitre_rouge"/>
          <p:cNvPicPr>
            <a:picLocks noChangeAspect="1" noChangeArrowheads="1"/>
          </p:cNvPicPr>
          <p:nvPr/>
        </p:nvPicPr>
        <p:blipFill>
          <a:blip r:embed="rId2" cstate="screen"/>
          <a:srcRect/>
          <a:stretch>
            <a:fillRect/>
          </a:stretch>
        </p:blipFill>
        <p:spPr bwMode="auto">
          <a:xfrm>
            <a:off x="0" y="0"/>
            <a:ext cx="9144000" cy="5143500"/>
          </a:xfrm>
          <a:prstGeom prst="rect">
            <a:avLst/>
          </a:prstGeom>
          <a:noFill/>
          <a:ln w="9525">
            <a:noFill/>
            <a:miter lim="800000"/>
            <a:headEnd/>
            <a:tailEnd/>
          </a:ln>
        </p:spPr>
      </p:pic>
      <p:sp>
        <p:nvSpPr>
          <p:cNvPr id="6146" name="Rectangle 2"/>
          <p:cNvSpPr>
            <a:spLocks noGrp="1" noChangeArrowheads="1"/>
          </p:cNvSpPr>
          <p:nvPr>
            <p:ph type="ctrTitle"/>
          </p:nvPr>
        </p:nvSpPr>
        <p:spPr bwMode="white">
          <a:xfrm>
            <a:off x="1349375" y="2571754"/>
            <a:ext cx="7486650" cy="522685"/>
          </a:xfrm>
        </p:spPr>
        <p:txBody>
          <a:bodyPr anchor="b"/>
          <a:lstStyle>
            <a:lvl1pPr>
              <a:defRPr sz="3300">
                <a:solidFill>
                  <a:schemeClr val="bg1"/>
                </a:solidFill>
              </a:defRPr>
            </a:lvl1pPr>
          </a:lstStyle>
          <a:p>
            <a:pPr lvl="0"/>
            <a:r>
              <a:rPr lang="en-US" noProof="0"/>
              <a:t>Cliquez et modifiez le titre</a:t>
            </a:r>
            <a:endParaRPr lang="fr-FR" noProof="0"/>
          </a:p>
        </p:txBody>
      </p:sp>
      <p:sp>
        <p:nvSpPr>
          <p:cNvPr id="6147" name="Rectangle 3"/>
          <p:cNvSpPr>
            <a:spLocks noGrp="1" noChangeArrowheads="1"/>
          </p:cNvSpPr>
          <p:nvPr>
            <p:ph type="subTitle" idx="1"/>
          </p:nvPr>
        </p:nvSpPr>
        <p:spPr bwMode="white">
          <a:xfrm>
            <a:off x="1349375" y="3143250"/>
            <a:ext cx="7486650" cy="1657350"/>
          </a:xfrm>
          <a:prstGeom prst="rect">
            <a:avLst/>
          </a:prstGeom>
        </p:spPr>
        <p:txBody>
          <a:bodyPr lIns="0" tIns="0" rIns="0" bIns="0"/>
          <a:lstStyle>
            <a:lvl1pPr marL="0" indent="0">
              <a:lnSpc>
                <a:spcPct val="100000"/>
              </a:lnSpc>
              <a:buNone/>
              <a:defRPr sz="2300" b="1">
                <a:solidFill>
                  <a:schemeClr val="bg1"/>
                </a:solidFill>
              </a:defRPr>
            </a:lvl1pPr>
          </a:lstStyle>
          <a:p>
            <a:pPr lvl="0"/>
            <a:r>
              <a:rPr lang="en-US" noProof="0"/>
              <a:t>Cliquez pour modifier le style des sous-titres du masque</a:t>
            </a:r>
            <a:endParaRPr lang="fr-FR" noProof="0" dirty="0"/>
          </a:p>
        </p:txBody>
      </p:sp>
      <p:sp>
        <p:nvSpPr>
          <p:cNvPr id="5" name="Rectangle 5"/>
          <p:cNvSpPr>
            <a:spLocks noGrp="1" noChangeArrowheads="1"/>
          </p:cNvSpPr>
          <p:nvPr>
            <p:ph type="ftr" sz="quarter" idx="10"/>
          </p:nvPr>
        </p:nvSpPr>
        <p:spPr bwMode="gray"/>
        <p:txBody>
          <a:bodyPr/>
          <a:lstStyle>
            <a:lvl1pPr>
              <a:defRPr>
                <a:solidFill>
                  <a:schemeClr val="tx2"/>
                </a:solidFill>
              </a:defRPr>
            </a:lvl1pPr>
          </a:lstStyle>
          <a:p>
            <a:pPr>
              <a:defRPr/>
            </a:pPr>
            <a:r>
              <a:rPr lang="fr-FR"/>
              <a:t>Lorenzi Marco IPMC 2017</a:t>
            </a:r>
          </a:p>
        </p:txBody>
      </p:sp>
      <p:sp>
        <p:nvSpPr>
          <p:cNvPr id="6" name="Rectangle 4"/>
          <p:cNvSpPr>
            <a:spLocks noGrp="1" noChangeArrowheads="1"/>
          </p:cNvSpPr>
          <p:nvPr>
            <p:ph type="dt" sz="half" idx="11"/>
          </p:nvPr>
        </p:nvSpPr>
        <p:spPr bwMode="gray">
          <a:xfrm>
            <a:off x="6578609" y="4866085"/>
            <a:ext cx="2011363" cy="204788"/>
          </a:xfrm>
        </p:spPr>
        <p:txBody>
          <a:bodyPr/>
          <a:lstStyle>
            <a:lvl1pPr>
              <a:defRPr>
                <a:solidFill>
                  <a:schemeClr val="tx2"/>
                </a:solidFill>
              </a:defRPr>
            </a:lvl1pPr>
          </a:lstStyle>
          <a:p>
            <a:pPr>
              <a:defRPr/>
            </a:pPr>
            <a:r>
              <a:rPr lang="en-US"/>
              <a:t>00 MOIS 2011</a:t>
            </a:r>
            <a:endParaRPr lang="fr-FR"/>
          </a:p>
        </p:txBody>
      </p:sp>
      <p:sp>
        <p:nvSpPr>
          <p:cNvPr id="7" name="Rectangle 6"/>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9369D450-F000-4554-8F34-040645730B51}" type="slidenum">
              <a:rPr lang="fr-FR"/>
              <a:pPr>
                <a:defRPr/>
              </a:pPr>
              <a:t>‹#›</a:t>
            </a:fld>
            <a:endParaRPr lang="fr-F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a:t>Lorenzi Marco IPMC 2017</a:t>
            </a: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a:t>
            </a:fld>
            <a:endParaRPr lang="fr-FR"/>
          </a:p>
        </p:txBody>
      </p:sp>
      <p:sp>
        <p:nvSpPr>
          <p:cNvPr id="8" name="Espace réservé du contenu 2"/>
          <p:cNvSpPr>
            <a:spLocks noGrp="1"/>
          </p:cNvSpPr>
          <p:nvPr>
            <p:ph idx="1"/>
          </p:nvPr>
        </p:nvSpPr>
        <p:spPr>
          <a:xfrm>
            <a:off x="1349384" y="1491632"/>
            <a:ext cx="7540625" cy="3152775"/>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a:t>Lorenzi Marco IPMC 2017</a:t>
            </a: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a:t>
            </a:fld>
            <a:endParaRPr lang="fr-FR"/>
          </a:p>
        </p:txBody>
      </p:sp>
      <p:sp>
        <p:nvSpPr>
          <p:cNvPr id="8" name="Espace réservé du contenu 2"/>
          <p:cNvSpPr>
            <a:spLocks noGrp="1"/>
          </p:cNvSpPr>
          <p:nvPr>
            <p:ph idx="1"/>
          </p:nvPr>
        </p:nvSpPr>
        <p:spPr>
          <a:xfrm>
            <a:off x="1349384" y="1640681"/>
            <a:ext cx="7540625" cy="3152775"/>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9"/>
          <p:cNvSpPr>
            <a:spLocks noGrp="1" noChangeArrowheads="1"/>
          </p:cNvSpPr>
          <p:nvPr>
            <p:ph type="sldNum" sz="quarter" idx="12"/>
          </p:nvPr>
        </p:nvSpPr>
        <p:spPr>
          <a:ln/>
        </p:spPr>
        <p:txBody>
          <a:bodyPr/>
          <a:lstStyle>
            <a:lvl1pPr>
              <a:defRPr/>
            </a:lvl1pPr>
          </a:lstStyle>
          <a:p>
            <a:pPr>
              <a:defRPr/>
            </a:pPr>
            <a:r>
              <a:rPr lang="fr-FR"/>
              <a:t>- </a:t>
            </a:r>
            <a:fld id="{46A70191-DF56-47E7-AB56-1D430D80D799}" type="slidenum">
              <a:rPr lang="fr-FR"/>
              <a:pPr>
                <a:defRPr/>
              </a:pPr>
              <a:t>‹#›</a:t>
            </a:fld>
            <a:endParaRPr lang="fr-F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Espace réservé du contenu 2"/>
          <p:cNvSpPr>
            <a:spLocks noGrp="1"/>
          </p:cNvSpPr>
          <p:nvPr>
            <p:ph sz="half" idx="1"/>
          </p:nvPr>
        </p:nvSpPr>
        <p:spPr>
          <a:xfrm>
            <a:off x="1349375" y="1254923"/>
            <a:ext cx="3694113"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5" name="Rectangle 4"/>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9"/>
          <p:cNvSpPr>
            <a:spLocks noGrp="1" noChangeArrowheads="1"/>
          </p:cNvSpPr>
          <p:nvPr>
            <p:ph type="sldNum" sz="quarter" idx="12"/>
          </p:nvPr>
        </p:nvSpPr>
        <p:spPr>
          <a:ln/>
        </p:spPr>
        <p:txBody>
          <a:bodyPr/>
          <a:lstStyle>
            <a:lvl1pPr>
              <a:defRPr/>
            </a:lvl1pPr>
          </a:lstStyle>
          <a:p>
            <a:pPr>
              <a:defRPr/>
            </a:pPr>
            <a:r>
              <a:rPr lang="fr-FR"/>
              <a:t>- </a:t>
            </a:r>
            <a:fld id="{D2C7F398-9265-4D1D-BFF9-86DBF8CBB213}" type="slidenum">
              <a:rPr lang="fr-FR"/>
              <a:pPr>
                <a:defRPr/>
              </a:pPr>
              <a:t>‹#›</a:t>
            </a:fld>
            <a:endParaRPr lang="fr-FR"/>
          </a:p>
        </p:txBody>
      </p:sp>
      <p:sp>
        <p:nvSpPr>
          <p:cNvPr id="8" name="Espace réservé du contenu 2"/>
          <p:cNvSpPr>
            <a:spLocks noGrp="1"/>
          </p:cNvSpPr>
          <p:nvPr>
            <p:ph sz="half" idx="13"/>
          </p:nvPr>
        </p:nvSpPr>
        <p:spPr>
          <a:xfrm>
            <a:off x="5130800" y="1254923"/>
            <a:ext cx="36941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5" name="Espace réservé du texte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7" name="Rectangle 4"/>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8" name="Rectangle 5"/>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9" name="Rectangle 9"/>
          <p:cNvSpPr>
            <a:spLocks noGrp="1" noChangeArrowheads="1"/>
          </p:cNvSpPr>
          <p:nvPr>
            <p:ph type="sldNum" sz="quarter" idx="12"/>
          </p:nvPr>
        </p:nvSpPr>
        <p:spPr>
          <a:ln/>
        </p:spPr>
        <p:txBody>
          <a:bodyPr/>
          <a:lstStyle>
            <a:lvl1pPr>
              <a:defRPr/>
            </a:lvl1pPr>
          </a:lstStyle>
          <a:p>
            <a:pPr>
              <a:defRPr/>
            </a:pPr>
            <a:r>
              <a:rPr lang="fr-FR"/>
              <a:t>- </a:t>
            </a:r>
            <a:fld id="{8CBD9D2D-04E2-47AB-BA1D-308FB01BEE8A}" type="slidenum">
              <a:rPr lang="fr-FR"/>
              <a:pPr>
                <a:defRPr/>
              </a:pPr>
              <a:t>‹#›</a:t>
            </a:fld>
            <a:endParaRPr lang="fr-FR"/>
          </a:p>
        </p:txBody>
      </p:sp>
      <p:sp>
        <p:nvSpPr>
          <p:cNvPr id="10" name="Espace réservé du contenu 2"/>
          <p:cNvSpPr>
            <a:spLocks noGrp="1"/>
          </p:cNvSpPr>
          <p:nvPr>
            <p:ph sz="half" idx="13"/>
          </p:nvPr>
        </p:nvSpPr>
        <p:spPr>
          <a:xfrm>
            <a:off x="485067" y="1166429"/>
            <a:ext cx="3694113" cy="3559969"/>
          </a:xfrm>
          <a:prstGeom prst="rect">
            <a:avLst/>
          </a:prstGeom>
        </p:spPr>
        <p:txBody>
          <a:bodyPr/>
          <a:lstStyle>
            <a:lvl1pPr>
              <a:buClr>
                <a:srgbClr val="FF0000"/>
              </a:buClr>
              <a:defRPr sz="2200"/>
            </a:lvl1pPr>
            <a:lvl2pPr>
              <a:defRPr sz="2000"/>
            </a:lvl2pPr>
            <a:lvl3pPr marL="554038" indent="-19208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11" name="Espace réservé du contenu 2"/>
          <p:cNvSpPr>
            <a:spLocks noGrp="1"/>
          </p:cNvSpPr>
          <p:nvPr>
            <p:ph sz="half" idx="14"/>
          </p:nvPr>
        </p:nvSpPr>
        <p:spPr>
          <a:xfrm>
            <a:off x="4572009" y="1232801"/>
            <a:ext cx="3694113" cy="3559969"/>
          </a:xfrm>
          <a:prstGeom prst="rect">
            <a:avLst/>
          </a:prstGeom>
        </p:spPr>
        <p:txBody>
          <a:bodyPr/>
          <a:lstStyle>
            <a:lvl1pPr>
              <a:buClr>
                <a:srgbClr val="FF0000"/>
              </a:buClr>
              <a:defRPr sz="2200"/>
            </a:lvl1pPr>
            <a:lvl2pPr>
              <a:defRPr sz="2000"/>
            </a:lvl2pPr>
            <a:lvl3pPr marL="554038" indent="-19208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Espace réservé du contenu 2"/>
          <p:cNvSpPr>
            <a:spLocks noGrp="1"/>
          </p:cNvSpPr>
          <p:nvPr>
            <p:ph sz="half" idx="1"/>
          </p:nvPr>
        </p:nvSpPr>
        <p:spPr>
          <a:xfrm>
            <a:off x="1349375" y="1383507"/>
            <a:ext cx="3694113" cy="34599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4" name="Espace réservé du contenu 3"/>
          <p:cNvSpPr>
            <a:spLocks noGrp="1"/>
          </p:cNvSpPr>
          <p:nvPr>
            <p:ph sz="half" idx="2"/>
          </p:nvPr>
        </p:nvSpPr>
        <p:spPr>
          <a:xfrm>
            <a:off x="5195888" y="1383507"/>
            <a:ext cx="3694112" cy="34599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Lorenzi Marco IPMC 2017</a:t>
            </a:r>
          </a:p>
        </p:txBody>
      </p:sp>
      <p:sp>
        <p:nvSpPr>
          <p:cNvPr id="7"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4" name="Rectangle 5"/>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5" name="Rectangle 9"/>
          <p:cNvSpPr>
            <a:spLocks noGrp="1" noChangeArrowheads="1"/>
          </p:cNvSpPr>
          <p:nvPr>
            <p:ph type="sldNum" sz="quarter" idx="12"/>
          </p:nvPr>
        </p:nvSpPr>
        <p:spPr>
          <a:ln/>
        </p:spPr>
        <p:txBody>
          <a:bodyPr/>
          <a:lstStyle>
            <a:lvl1pPr>
              <a:defRPr/>
            </a:lvl1pPr>
          </a:lstStyle>
          <a:p>
            <a:pPr>
              <a:defRPr/>
            </a:pPr>
            <a:r>
              <a:rPr lang="fr-FR"/>
              <a:t>- </a:t>
            </a:r>
            <a:fld id="{B441CF9B-F9C7-4F13-A187-070B8341B968}" type="slidenum">
              <a:rPr lang="fr-FR"/>
              <a:pPr>
                <a:defRPr/>
              </a:pPr>
              <a:t>‹#›</a:t>
            </a:fld>
            <a:endParaRPr lang="fr-F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3" name="Rectangle 5"/>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4" name="Rectangle 9"/>
          <p:cNvSpPr>
            <a:spLocks noGrp="1" noChangeArrowheads="1"/>
          </p:cNvSpPr>
          <p:nvPr>
            <p:ph type="sldNum" sz="quarter" idx="12"/>
          </p:nvPr>
        </p:nvSpPr>
        <p:spPr>
          <a:ln/>
        </p:spPr>
        <p:txBody>
          <a:bodyPr/>
          <a:lstStyle>
            <a:lvl1pPr>
              <a:defRPr/>
            </a:lvl1pPr>
          </a:lstStyle>
          <a:p>
            <a:pPr>
              <a:defRPr/>
            </a:pPr>
            <a:r>
              <a:rPr lang="fr-FR"/>
              <a:t>- </a:t>
            </a:r>
            <a:fld id="{2B9C11B5-B8CD-4D0C-AEC7-7712CE04AF74}" type="slidenum">
              <a:rPr lang="fr-FR"/>
              <a:pPr>
                <a:defRPr/>
              </a:pPr>
              <a:t>‹#›</a:t>
            </a:fld>
            <a:endParaRPr lang="fr-F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9" y="204787"/>
            <a:ext cx="3008313" cy="871538"/>
          </a:xfrm>
        </p:spPr>
        <p:txBody>
          <a:bodyPr anchor="b"/>
          <a:lstStyle>
            <a:lvl1pPr algn="l">
              <a:defRPr sz="2000" b="1"/>
            </a:lvl1pPr>
          </a:lstStyle>
          <a:p>
            <a:r>
              <a:rPr lang="en-US"/>
              <a:t>Cliquez et modifiez le titre</a:t>
            </a:r>
            <a:endParaRPr lang="fr-FR"/>
          </a:p>
        </p:txBody>
      </p:sp>
      <p:sp>
        <p:nvSpPr>
          <p:cNvPr id="4" name="Espace réservé du texte 3"/>
          <p:cNvSpPr>
            <a:spLocks noGrp="1"/>
          </p:cNvSpPr>
          <p:nvPr>
            <p:ph type="body" sz="half" idx="2"/>
          </p:nvPr>
        </p:nvSpPr>
        <p:spPr>
          <a:xfrm>
            <a:off x="457209"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9"/>
          <p:cNvSpPr>
            <a:spLocks noGrp="1" noChangeArrowheads="1"/>
          </p:cNvSpPr>
          <p:nvPr>
            <p:ph type="sldNum" sz="quarter" idx="12"/>
          </p:nvPr>
        </p:nvSpPr>
        <p:spPr>
          <a:ln/>
        </p:spPr>
        <p:txBody>
          <a:bodyPr/>
          <a:lstStyle>
            <a:lvl1pPr>
              <a:defRPr/>
            </a:lvl1pPr>
          </a:lstStyle>
          <a:p>
            <a:pPr>
              <a:defRPr/>
            </a:pPr>
            <a:r>
              <a:rPr lang="fr-FR"/>
              <a:t>- </a:t>
            </a:r>
            <a:fld id="{6771B86B-382E-478A-88E5-AB0B5CA9A4DC}" type="slidenum">
              <a:rPr lang="fr-FR"/>
              <a:pPr>
                <a:defRPr/>
              </a:pPr>
              <a:t>‹#›</a:t>
            </a:fld>
            <a:endParaRPr lang="fr-FR"/>
          </a:p>
        </p:txBody>
      </p:sp>
      <p:sp>
        <p:nvSpPr>
          <p:cNvPr id="8" name="Espace réservé du contenu 2"/>
          <p:cNvSpPr>
            <a:spLocks noGrp="1"/>
          </p:cNvSpPr>
          <p:nvPr>
            <p:ph sz="half" idx="13"/>
          </p:nvPr>
        </p:nvSpPr>
        <p:spPr>
          <a:xfrm>
            <a:off x="4572000" y="248341"/>
            <a:ext cx="4188542" cy="4319972"/>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Faire glisser l'image vers l'espace réservé ou cliquer sur l'icône pour l'ajouter</a:t>
            </a:r>
            <a:endParaRPr lang="fr-FR" noProof="0"/>
          </a:p>
        </p:txBody>
      </p:sp>
      <p:sp>
        <p:nvSpPr>
          <p:cNvPr id="4" name="Espace réservé du texte 3"/>
          <p:cNvSpPr>
            <a:spLocks noGrp="1"/>
          </p:cNvSpPr>
          <p:nvPr>
            <p:ph type="body" sz="half" idx="2"/>
          </p:nvPr>
        </p:nvSpPr>
        <p:spPr>
          <a:xfrm>
            <a:off x="1792288" y="4025507"/>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9"/>
          <p:cNvSpPr>
            <a:spLocks noGrp="1" noChangeArrowheads="1"/>
          </p:cNvSpPr>
          <p:nvPr>
            <p:ph type="sldNum" sz="quarter" idx="12"/>
          </p:nvPr>
        </p:nvSpPr>
        <p:spPr>
          <a:ln/>
        </p:spPr>
        <p:txBody>
          <a:bodyPr/>
          <a:lstStyle>
            <a:lvl1pPr>
              <a:defRPr/>
            </a:lvl1pPr>
          </a:lstStyle>
          <a:p>
            <a:pPr>
              <a:defRPr/>
            </a:pPr>
            <a:r>
              <a:rPr lang="fr-FR"/>
              <a:t>- </a:t>
            </a:r>
            <a:fld id="{1CD03587-6801-43A8-B092-B4DA8C13C3A8}" type="slidenum">
              <a:rPr lang="fr-FR"/>
              <a:pPr>
                <a:defRPr/>
              </a:pPr>
              <a:t>‹#›</a:t>
            </a:fld>
            <a:endParaRPr lang="fr-F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9"/>
          <p:cNvSpPr>
            <a:spLocks noGrp="1" noChangeArrowheads="1"/>
          </p:cNvSpPr>
          <p:nvPr>
            <p:ph type="sldNum" sz="quarter" idx="12"/>
          </p:nvPr>
        </p:nvSpPr>
        <p:spPr>
          <a:ln/>
        </p:spPr>
        <p:txBody>
          <a:bodyPr/>
          <a:lstStyle>
            <a:lvl1pPr>
              <a:defRPr/>
            </a:lvl1pPr>
          </a:lstStyle>
          <a:p>
            <a:pPr>
              <a:defRPr/>
            </a:pPr>
            <a:r>
              <a:rPr lang="fr-FR"/>
              <a:t>- </a:t>
            </a:r>
            <a:fld id="{F6FEFD86-46FA-40FC-931F-483FD2AC6A37}" type="slidenum">
              <a:rPr lang="fr-FR"/>
              <a:pPr>
                <a:defRPr/>
              </a:pPr>
              <a:t>‹#›</a:t>
            </a:fld>
            <a:endParaRPr lang="fr-FR"/>
          </a:p>
        </p:txBody>
      </p:sp>
      <p:sp>
        <p:nvSpPr>
          <p:cNvPr id="7" name="Espace réservé du contenu 2"/>
          <p:cNvSpPr>
            <a:spLocks noGrp="1"/>
          </p:cNvSpPr>
          <p:nvPr>
            <p:ph sz="half" idx="13"/>
          </p:nvPr>
        </p:nvSpPr>
        <p:spPr>
          <a:xfrm rot="5400000">
            <a:off x="3548396" y="-895883"/>
            <a:ext cx="2770585"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263129"/>
            <a:ext cx="1884362" cy="4551759"/>
          </a:xfrm>
        </p:spPr>
        <p:txBody>
          <a:bodyPr vert="eaVert"/>
          <a:lstStyle/>
          <a:p>
            <a:r>
              <a:rPr lang="en-US"/>
              <a:t>Cliquez et modifiez le titre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9"/>
          <p:cNvSpPr>
            <a:spLocks noGrp="1" noChangeArrowheads="1"/>
          </p:cNvSpPr>
          <p:nvPr>
            <p:ph type="sldNum" sz="quarter" idx="12"/>
          </p:nvPr>
        </p:nvSpPr>
        <p:spPr>
          <a:ln/>
        </p:spPr>
        <p:txBody>
          <a:bodyPr/>
          <a:lstStyle>
            <a:lvl1pPr>
              <a:defRPr/>
            </a:lvl1pPr>
          </a:lstStyle>
          <a:p>
            <a:pPr>
              <a:defRPr/>
            </a:pPr>
            <a:r>
              <a:rPr lang="fr-FR"/>
              <a:t>- </a:t>
            </a:r>
            <a:fld id="{C9E4C5E5-3519-4D98-90E5-93323A72C5B7}" type="slidenum">
              <a:rPr lang="fr-FR"/>
              <a:pPr>
                <a:defRPr/>
              </a:pPr>
              <a:t>‹#›</a:t>
            </a:fld>
            <a:endParaRPr lang="fr-FR"/>
          </a:p>
        </p:txBody>
      </p:sp>
      <p:sp>
        <p:nvSpPr>
          <p:cNvPr id="7" name="Espace réservé du contenu 2"/>
          <p:cNvSpPr>
            <a:spLocks noGrp="1"/>
          </p:cNvSpPr>
          <p:nvPr>
            <p:ph sz="half" idx="13"/>
          </p:nvPr>
        </p:nvSpPr>
        <p:spPr>
          <a:xfrm rot="5400000">
            <a:off x="1527118" y="-468918"/>
            <a:ext cx="4010928"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bleu"/>
          <p:cNvPicPr>
            <a:picLocks noChangeAspect="1" noChangeArrowheads="1"/>
          </p:cNvPicPr>
          <p:nvPr/>
        </p:nvPicPr>
        <p:blipFill>
          <a:blip r:embed="rId2" cstate="screen"/>
          <a:srcRect/>
          <a:stretch>
            <a:fillRect/>
          </a:stretch>
        </p:blipFill>
        <p:spPr bwMode="auto">
          <a:xfrm>
            <a:off x="0" y="0"/>
            <a:ext cx="9144000" cy="5143500"/>
          </a:xfrm>
          <a:prstGeom prst="rect">
            <a:avLst/>
          </a:prstGeom>
          <a:noFill/>
          <a:ln w="9525">
            <a:noFill/>
            <a:miter lim="800000"/>
            <a:headEnd/>
            <a:tailEnd/>
          </a:ln>
        </p:spPr>
      </p:pic>
      <p:sp>
        <p:nvSpPr>
          <p:cNvPr id="12292" name="Rectangle 4"/>
          <p:cNvSpPr>
            <a:spLocks noGrp="1" noChangeArrowheads="1"/>
          </p:cNvSpPr>
          <p:nvPr>
            <p:ph type="ctrTitle"/>
          </p:nvPr>
        </p:nvSpPr>
        <p:spPr bwMode="white">
          <a:xfrm>
            <a:off x="1349375" y="2571755"/>
            <a:ext cx="7486650" cy="522685"/>
          </a:xfrm>
        </p:spPr>
        <p:txBody>
          <a:bodyPr anchor="b"/>
          <a:lstStyle>
            <a:lvl1pPr>
              <a:defRPr sz="3300">
                <a:solidFill>
                  <a:schemeClr val="bg1"/>
                </a:solidFill>
              </a:defRPr>
            </a:lvl1pPr>
          </a:lstStyle>
          <a:p>
            <a:pPr lvl="0"/>
            <a:r>
              <a:rPr lang="en-US" noProof="0"/>
              <a:t>Cliquez et modifiez le titre</a:t>
            </a:r>
            <a:endParaRPr lang="fr-FR" noProof="0"/>
          </a:p>
        </p:txBody>
      </p:sp>
      <p:sp>
        <p:nvSpPr>
          <p:cNvPr id="12293" name="Rectangle 5"/>
          <p:cNvSpPr>
            <a:spLocks noGrp="1" noChangeArrowheads="1"/>
          </p:cNvSpPr>
          <p:nvPr>
            <p:ph type="subTitle" idx="1"/>
          </p:nvPr>
        </p:nvSpPr>
        <p:spPr bwMode="white">
          <a:xfrm>
            <a:off x="1349375" y="3143250"/>
            <a:ext cx="7486650" cy="1657350"/>
          </a:xfrm>
          <a:prstGeom prst="rect">
            <a:avLst/>
          </a:prstGeom>
        </p:spPr>
        <p:txBody>
          <a:bodyPr lIns="0" tIns="0" rIns="0" bIns="0"/>
          <a:lstStyle>
            <a:lvl1pPr marL="0" indent="0">
              <a:lnSpc>
                <a:spcPct val="100000"/>
              </a:lnSpc>
              <a:buNone/>
              <a:tabLst>
                <a:tab pos="0" algn="l"/>
              </a:tabLst>
              <a:defRPr sz="2300" b="1">
                <a:solidFill>
                  <a:schemeClr val="bg1"/>
                </a:solidFill>
              </a:defRPr>
            </a:lvl1pPr>
          </a:lstStyle>
          <a:p>
            <a:pPr lvl="0"/>
            <a:r>
              <a:rPr lang="en-US" noProof="0"/>
              <a:t>Cliquez pour modifier le style des sous-titres du masque</a:t>
            </a:r>
            <a:endParaRPr lang="fr-FR" noProof="0" dirty="0"/>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fr-FR"/>
              <a:t>Lorenzi Marco IPMC 2017</a:t>
            </a:r>
          </a:p>
        </p:txBody>
      </p:sp>
      <p:sp>
        <p:nvSpPr>
          <p:cNvPr id="6" name="Rectangle 6"/>
          <p:cNvSpPr>
            <a:spLocks noGrp="1" noChangeArrowheads="1"/>
          </p:cNvSpPr>
          <p:nvPr>
            <p:ph type="dt" sz="half" idx="11"/>
          </p:nvPr>
        </p:nvSpPr>
        <p:spPr bwMode="gray">
          <a:xfrm>
            <a:off x="6578611" y="4866085"/>
            <a:ext cx="2011363" cy="204788"/>
          </a:xfrm>
        </p:spPr>
        <p:txBody>
          <a:bodyPr/>
          <a:lstStyle>
            <a:lvl1pPr>
              <a:defRPr>
                <a:solidFill>
                  <a:schemeClr val="tx2"/>
                </a:solidFill>
              </a:defRPr>
            </a:lvl1pPr>
          </a:lstStyle>
          <a:p>
            <a:pPr>
              <a:defRPr/>
            </a:pPr>
            <a:r>
              <a:rPr lang="en-US"/>
              <a:t>00 MOIS 2011</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04CD2330-D827-4275-B56B-3C2F2C7D8156}" type="slidenum">
              <a:rPr lang="fr-FR"/>
              <a:pPr>
                <a:defRPr/>
              </a:pPr>
              <a:t>‹#›</a:t>
            </a:fld>
            <a:endParaRPr lang="fr-F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a:t>Lorenzi Marco IPMC 2017</a:t>
            </a: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a:t>
            </a:fld>
            <a:endParaRPr lang="fr-FR"/>
          </a:p>
        </p:txBody>
      </p:sp>
      <p:sp>
        <p:nvSpPr>
          <p:cNvPr id="8" name="Espace réservé du contenu 2"/>
          <p:cNvSpPr>
            <a:spLocks noGrp="1"/>
          </p:cNvSpPr>
          <p:nvPr>
            <p:ph idx="1"/>
          </p:nvPr>
        </p:nvSpPr>
        <p:spPr>
          <a:xfrm>
            <a:off x="1349386" y="1491632"/>
            <a:ext cx="7540625" cy="3152775"/>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5"/>
          <p:cNvSpPr>
            <a:spLocks noGrp="1" noChangeArrowheads="1"/>
          </p:cNvSpPr>
          <p:nvPr>
            <p:ph type="dt" sz="half" idx="14"/>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5"/>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6"/>
          </p:nvPr>
        </p:nvSpPr>
        <p:spPr>
          <a:ln/>
        </p:spPr>
        <p:txBody>
          <a:bodyPr/>
          <a:lstStyle>
            <a:lvl1pPr>
              <a:defRPr/>
            </a:lvl1pPr>
          </a:lstStyle>
          <a:p>
            <a:pPr>
              <a:defRPr/>
            </a:pPr>
            <a:r>
              <a:rPr lang="fr-FR"/>
              <a:t>- </a:t>
            </a:r>
            <a:fld id="{D1692B77-2069-4621-B853-841C1BA9A1D4}" type="slidenum">
              <a:rPr lang="fr-FR"/>
              <a:pPr>
                <a:defRPr/>
              </a:pPr>
              <a:t>‹#›</a:t>
            </a:fld>
            <a:endParaRPr lang="fr-FR"/>
          </a:p>
        </p:txBody>
      </p:sp>
      <p:sp>
        <p:nvSpPr>
          <p:cNvPr id="8" name="Espace réservé du contenu 2"/>
          <p:cNvSpPr>
            <a:spLocks noGrp="1"/>
          </p:cNvSpPr>
          <p:nvPr>
            <p:ph idx="1"/>
          </p:nvPr>
        </p:nvSpPr>
        <p:spPr>
          <a:xfrm>
            <a:off x="1349386" y="1640681"/>
            <a:ext cx="7540625" cy="3152775"/>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9509B585-7D53-430F-9A38-89F42C58FA25}"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a:t>Cliquez et modifiez le titre</a:t>
            </a:r>
            <a:endParaRPr lang="fr-FR"/>
          </a:p>
        </p:txBody>
      </p:sp>
      <p:sp>
        <p:nvSpPr>
          <p:cNvPr id="3" name="Espace réservé du text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4" name="Espace réservé du contenu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5" name="Espace réservé du text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6" name="Espace réservé du contenu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7" name="Rectangle 5"/>
          <p:cNvSpPr>
            <a:spLocks noGrp="1" noChangeArrowheads="1"/>
          </p:cNvSpPr>
          <p:nvPr>
            <p:ph type="dt" sz="half" idx="10"/>
          </p:nvPr>
        </p:nvSpPr>
        <p:spPr>
          <a:ln/>
        </p:spPr>
        <p:txBody>
          <a:bodyPr/>
          <a:lstStyle>
            <a:lvl1pPr>
              <a:defRPr/>
            </a:lvl1pPr>
          </a:lstStyle>
          <a:p>
            <a:pPr>
              <a:defRPr/>
            </a:pPr>
            <a:r>
              <a:rPr lang="en-US"/>
              <a:t>00 MOIS 2011</a:t>
            </a:r>
          </a:p>
        </p:txBody>
      </p:sp>
      <p:sp>
        <p:nvSpPr>
          <p:cNvPr id="8" name="Rectangle 6"/>
          <p:cNvSpPr>
            <a:spLocks noGrp="1" noChangeArrowheads="1"/>
          </p:cNvSpPr>
          <p:nvPr>
            <p:ph type="ftr" sz="quarter" idx="11"/>
          </p:nvPr>
        </p:nvSpPr>
        <p:spPr>
          <a:ln/>
        </p:spPr>
        <p:txBody>
          <a:bodyPr/>
          <a:lstStyle>
            <a:lvl1pPr>
              <a:defRPr/>
            </a:lvl1pPr>
          </a:lstStyle>
          <a:p>
            <a:pPr>
              <a:defRPr/>
            </a:pPr>
            <a:r>
              <a:rPr lang="en-US"/>
              <a:t>Lorenzi Marco IPMC 2017</a:t>
            </a:r>
          </a:p>
        </p:txBody>
      </p:sp>
      <p:sp>
        <p:nvSpPr>
          <p:cNvPr id="9"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F3041399-0EDF-4ABD-9D0D-CF334CF34D2A}" type="slidenum">
              <a:rPr lang="fr-FR"/>
              <a:pPr>
                <a:defRPr/>
              </a:pPr>
              <a:t>‹#›</a:t>
            </a:fld>
            <a:endParaRPr lang="fr-FR"/>
          </a:p>
        </p:txBody>
      </p:sp>
      <p:sp>
        <p:nvSpPr>
          <p:cNvPr id="10" name="Espace réservé du contenu 2"/>
          <p:cNvSpPr>
            <a:spLocks noGrp="1"/>
          </p:cNvSpPr>
          <p:nvPr>
            <p:ph sz="half" idx="1"/>
          </p:nvPr>
        </p:nvSpPr>
        <p:spPr>
          <a:xfrm>
            <a:off x="1349375" y="1254924"/>
            <a:ext cx="3694113"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11" name="Espace réservé du contenu 2"/>
          <p:cNvSpPr>
            <a:spLocks noGrp="1"/>
          </p:cNvSpPr>
          <p:nvPr>
            <p:ph sz="half" idx="13"/>
          </p:nvPr>
        </p:nvSpPr>
        <p:spPr>
          <a:xfrm>
            <a:off x="5130800" y="1254924"/>
            <a:ext cx="36941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a:t>Cliquez et modifiez le titre</a:t>
            </a:r>
            <a:endParaRPr lang="fr-FR" dirty="0"/>
          </a:p>
        </p:txBody>
      </p:sp>
      <p:sp>
        <p:nvSpPr>
          <p:cNvPr id="3" name="Espace réservé du texte 2"/>
          <p:cNvSpPr>
            <a:spLocks noGrp="1"/>
          </p:cNvSpPr>
          <p:nvPr>
            <p:ph type="body" idx="1"/>
          </p:nvPr>
        </p:nvSpPr>
        <p:spPr>
          <a:xfrm>
            <a:off x="531812" y="1060597"/>
            <a:ext cx="4040188" cy="39357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5" name="Espace réservé du texte 4"/>
          <p:cNvSpPr>
            <a:spLocks noGrp="1"/>
          </p:cNvSpPr>
          <p:nvPr>
            <p:ph type="body" sz="quarter" idx="3"/>
          </p:nvPr>
        </p:nvSpPr>
        <p:spPr>
          <a:xfrm>
            <a:off x="4572011" y="996478"/>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E1002F39-67E2-462D-B2E2-885EF809330C}" type="slidenum">
              <a:rPr lang="fr-FR"/>
              <a:pPr>
                <a:defRPr/>
              </a:pPr>
              <a:t>‹#›</a:t>
            </a:fld>
            <a:endParaRPr lang="fr-FR"/>
          </a:p>
        </p:txBody>
      </p:sp>
      <p:sp>
        <p:nvSpPr>
          <p:cNvPr id="12" name="Espace réservé du contenu 2"/>
          <p:cNvSpPr>
            <a:spLocks noGrp="1"/>
          </p:cNvSpPr>
          <p:nvPr>
            <p:ph sz="half" idx="13"/>
          </p:nvPr>
        </p:nvSpPr>
        <p:spPr>
          <a:xfrm>
            <a:off x="530668" y="1246950"/>
            <a:ext cx="4041332"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13" name="Espace réservé du contenu 2"/>
          <p:cNvSpPr>
            <a:spLocks noGrp="1"/>
          </p:cNvSpPr>
          <p:nvPr>
            <p:ph sz="half" idx="14"/>
          </p:nvPr>
        </p:nvSpPr>
        <p:spPr>
          <a:xfrm>
            <a:off x="4572000" y="1254924"/>
            <a:ext cx="42529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A185EBDD-F33F-4741-8A5B-CA72F64F1F56}" type="slidenum">
              <a:rPr lang="fr-FR"/>
              <a:pPr>
                <a:defRPr/>
              </a:pPr>
              <a:t>‹#›</a:t>
            </a:fld>
            <a:endParaRPr lang="fr-F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B1C3CE58-3CC9-4F2B-AF61-4E01516572BD}" type="slidenum">
              <a:rPr lang="fr-FR"/>
              <a:pPr>
                <a:defRPr/>
              </a:pPr>
              <a:t>‹#›</a:t>
            </a:fld>
            <a:endParaRPr lang="fr-F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1" y="204787"/>
            <a:ext cx="3008313" cy="871538"/>
          </a:xfrm>
        </p:spPr>
        <p:txBody>
          <a:bodyPr anchor="b"/>
          <a:lstStyle>
            <a:lvl1pPr algn="l">
              <a:defRPr sz="2000" b="1"/>
            </a:lvl1pPr>
          </a:lstStyle>
          <a:p>
            <a:r>
              <a:rPr lang="en-US"/>
              <a:t>Cliquez et modifiez le titre</a:t>
            </a:r>
            <a:endParaRPr lang="fr-FR"/>
          </a:p>
        </p:txBody>
      </p:sp>
      <p:sp>
        <p:nvSpPr>
          <p:cNvPr id="4" name="Espace réservé du texte 3"/>
          <p:cNvSpPr>
            <a:spLocks noGrp="1"/>
          </p:cNvSpPr>
          <p:nvPr>
            <p:ph type="body" sz="half" idx="2"/>
          </p:nvPr>
        </p:nvSpPr>
        <p:spPr>
          <a:xfrm>
            <a:off x="457211"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472992F6-FB1B-42F3-8783-AE79FF7B9E8D}" type="slidenum">
              <a:rPr lang="fr-FR"/>
              <a:pPr>
                <a:defRPr/>
              </a:pPr>
              <a:t>‹#›</a:t>
            </a:fld>
            <a:endParaRPr lang="fr-FR"/>
          </a:p>
        </p:txBody>
      </p:sp>
      <p:sp>
        <p:nvSpPr>
          <p:cNvPr id="8" name="Espace réservé du contenu 2"/>
          <p:cNvSpPr>
            <a:spLocks noGrp="1"/>
          </p:cNvSpPr>
          <p:nvPr>
            <p:ph sz="half" idx="13"/>
          </p:nvPr>
        </p:nvSpPr>
        <p:spPr>
          <a:xfrm>
            <a:off x="4572000" y="248341"/>
            <a:ext cx="4188542" cy="4319972"/>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Faire glisser l'image vers l'espace réservé ou cliquer sur l'icône pour l'ajouter</a:t>
            </a:r>
            <a:endParaRPr lang="fr-FR" noProof="0"/>
          </a:p>
        </p:txBody>
      </p:sp>
      <p:sp>
        <p:nvSpPr>
          <p:cNvPr id="4" name="Espace réservé du texte 3"/>
          <p:cNvSpPr>
            <a:spLocks noGrp="1"/>
          </p:cNvSpPr>
          <p:nvPr>
            <p:ph type="body" sz="half" idx="2"/>
          </p:nvPr>
        </p:nvSpPr>
        <p:spPr>
          <a:xfrm>
            <a:off x="1792288" y="4025508"/>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25BCC863-D291-4416-86C8-3AB93950E014}" type="slidenum">
              <a:rPr lang="fr-FR"/>
              <a:pPr>
                <a:defRPr/>
              </a:pPr>
              <a:t>‹#›</a:t>
            </a:fld>
            <a:endParaRPr lang="fr-F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9395995B-0AAA-46A3-A614-79EF27B4C3F2}" type="slidenum">
              <a:rPr lang="fr-FR"/>
              <a:pPr>
                <a:defRPr/>
              </a:pPr>
              <a:t>‹#›</a:t>
            </a:fld>
            <a:endParaRPr lang="fr-FR"/>
          </a:p>
        </p:txBody>
      </p:sp>
      <p:sp>
        <p:nvSpPr>
          <p:cNvPr id="8" name="Espace réservé du contenu 2"/>
          <p:cNvSpPr>
            <a:spLocks noGrp="1"/>
          </p:cNvSpPr>
          <p:nvPr>
            <p:ph sz="half" idx="13"/>
          </p:nvPr>
        </p:nvSpPr>
        <p:spPr>
          <a:xfrm rot="5400000">
            <a:off x="3548398" y="-895882"/>
            <a:ext cx="2770585"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263129"/>
            <a:ext cx="1884362" cy="4551759"/>
          </a:xfrm>
        </p:spPr>
        <p:txBody>
          <a:bodyPr vert="eaVert"/>
          <a:lstStyle/>
          <a:p>
            <a:r>
              <a:rPr lang="en-US"/>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523D8292-8682-455E-BC7D-AE3CBE3F4500}" type="slidenum">
              <a:rPr lang="fr-FR"/>
              <a:pPr>
                <a:defRPr/>
              </a:pPr>
              <a:t>‹#›</a:t>
            </a:fld>
            <a:endParaRPr lang="fr-FR"/>
          </a:p>
        </p:txBody>
      </p:sp>
      <p:sp>
        <p:nvSpPr>
          <p:cNvPr id="7" name="Espace réservé du contenu 2"/>
          <p:cNvSpPr>
            <a:spLocks noGrp="1"/>
          </p:cNvSpPr>
          <p:nvPr>
            <p:ph sz="half" idx="13"/>
          </p:nvPr>
        </p:nvSpPr>
        <p:spPr>
          <a:xfrm rot="5400000">
            <a:off x="1521591" y="-474448"/>
            <a:ext cx="4021989"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1349386" y="263129"/>
            <a:ext cx="7540625" cy="857250"/>
          </a:xfrm>
        </p:spPr>
        <p:txBody>
          <a:bodyPr/>
          <a:lstStyle/>
          <a:p>
            <a:r>
              <a:rPr lang="en-US"/>
              <a:t>Cliquez et modifiez le titre</a:t>
            </a:r>
            <a:endParaRPr lang="fr-FR"/>
          </a:p>
        </p:txBody>
      </p:sp>
      <p:sp>
        <p:nvSpPr>
          <p:cNvPr id="3" name="Espace réservé du graphique 2"/>
          <p:cNvSpPr>
            <a:spLocks noGrp="1"/>
          </p:cNvSpPr>
          <p:nvPr>
            <p:ph type="chart" idx="1"/>
          </p:nvPr>
        </p:nvSpPr>
        <p:spPr>
          <a:xfrm>
            <a:off x="1349386" y="1254924"/>
            <a:ext cx="7540625" cy="3559969"/>
          </a:xfrm>
          <a:prstGeom prst="rect">
            <a:avLst/>
          </a:prstGeom>
        </p:spPr>
        <p:txBody>
          <a:bodyPr/>
          <a:lstStyle/>
          <a:p>
            <a:pPr lvl="0"/>
            <a:r>
              <a:rPr lang="en-US" noProof="0"/>
              <a:t>Cliquez sur l'icône pour ajouter un graphique</a:t>
            </a:r>
            <a:endParaRPr lang="fr-FR" noProof="0"/>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5F336532-6694-4016-A042-AA972B4C2304}" type="slidenum">
              <a:rPr lang="fr-FR"/>
              <a:pPr>
                <a:defRPr/>
              </a:pPr>
              <a:t>‹#›</a:t>
            </a:fld>
            <a:endParaRPr lang="fr-F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a:t>Lorenzi Marco IPMC 2017</a:t>
            </a: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a:t>
            </a:fld>
            <a:endParaRPr lang="fr-FR"/>
          </a:p>
        </p:txBody>
      </p:sp>
      <p:sp>
        <p:nvSpPr>
          <p:cNvPr id="8" name="Espace réservé du contenu 2"/>
          <p:cNvSpPr>
            <a:spLocks noGrp="1"/>
          </p:cNvSpPr>
          <p:nvPr>
            <p:ph idx="1"/>
          </p:nvPr>
        </p:nvSpPr>
        <p:spPr>
          <a:xfrm>
            <a:off x="1349388" y="1491632"/>
            <a:ext cx="7540625" cy="3152775"/>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en-US"/>
              <a:t>00 MOIS 2011</a:t>
            </a:r>
          </a:p>
        </p:txBody>
      </p:sp>
      <p:sp>
        <p:nvSpPr>
          <p:cNvPr id="4" name="Rectangle 6"/>
          <p:cNvSpPr>
            <a:spLocks noGrp="1" noChangeArrowheads="1"/>
          </p:cNvSpPr>
          <p:nvPr>
            <p:ph type="ftr" sz="quarter" idx="11"/>
          </p:nvPr>
        </p:nvSpPr>
        <p:spPr>
          <a:ln/>
        </p:spPr>
        <p:txBody>
          <a:bodyPr/>
          <a:lstStyle>
            <a:lvl1pPr>
              <a:defRPr/>
            </a:lvl1pPr>
          </a:lstStyle>
          <a:p>
            <a:pPr>
              <a:defRPr/>
            </a:pPr>
            <a:r>
              <a:rPr lang="en-US"/>
              <a:t>Lorenzi Marco IPMC 2017</a:t>
            </a:r>
          </a:p>
        </p:txBody>
      </p:sp>
      <p:sp>
        <p:nvSpPr>
          <p:cNvPr id="5"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vert"/>
          <p:cNvPicPr>
            <a:picLocks noChangeAspect="1" noChangeArrowheads="1"/>
          </p:cNvPicPr>
          <p:nvPr/>
        </p:nvPicPr>
        <p:blipFill>
          <a:blip r:embed="rId2" cstate="screen"/>
          <a:srcRect/>
          <a:stretch>
            <a:fillRect/>
          </a:stretch>
        </p:blipFill>
        <p:spPr bwMode="auto">
          <a:xfrm>
            <a:off x="0" y="0"/>
            <a:ext cx="9144000" cy="5143500"/>
          </a:xfrm>
          <a:prstGeom prst="rect">
            <a:avLst/>
          </a:prstGeom>
          <a:noFill/>
          <a:ln w="9525">
            <a:noFill/>
            <a:miter lim="800000"/>
            <a:headEnd/>
            <a:tailEnd/>
          </a:ln>
        </p:spPr>
      </p:pic>
      <p:sp>
        <p:nvSpPr>
          <p:cNvPr id="14340" name="Rectangle 4"/>
          <p:cNvSpPr>
            <a:spLocks noGrp="1" noChangeArrowheads="1"/>
          </p:cNvSpPr>
          <p:nvPr>
            <p:ph type="ctrTitle"/>
          </p:nvPr>
        </p:nvSpPr>
        <p:spPr bwMode="white">
          <a:xfrm>
            <a:off x="1349375" y="2571756"/>
            <a:ext cx="7486650" cy="522685"/>
          </a:xfrm>
        </p:spPr>
        <p:txBody>
          <a:bodyPr anchor="b"/>
          <a:lstStyle>
            <a:lvl1pPr>
              <a:defRPr sz="3300">
                <a:solidFill>
                  <a:schemeClr val="bg1"/>
                </a:solidFill>
              </a:defRPr>
            </a:lvl1pPr>
          </a:lstStyle>
          <a:p>
            <a:pPr lvl="0"/>
            <a:r>
              <a:rPr lang="en-US" noProof="0"/>
              <a:t>Cliquez et modifiez le titre</a:t>
            </a:r>
            <a:endParaRPr lang="fr-FR" noProof="0"/>
          </a:p>
        </p:txBody>
      </p:sp>
      <p:sp>
        <p:nvSpPr>
          <p:cNvPr id="14341" name="Rectangle 5"/>
          <p:cNvSpPr>
            <a:spLocks noGrp="1" noChangeArrowheads="1"/>
          </p:cNvSpPr>
          <p:nvPr>
            <p:ph type="subTitle" idx="1"/>
          </p:nvPr>
        </p:nvSpPr>
        <p:spPr bwMode="white">
          <a:xfrm>
            <a:off x="1349375" y="3143250"/>
            <a:ext cx="7486650" cy="1657350"/>
          </a:xfrm>
          <a:prstGeom prst="rect">
            <a:avLst/>
          </a:prstGeom>
        </p:spPr>
        <p:txBody>
          <a:bodyPr lIns="0" tIns="0" rIns="0" bIns="0"/>
          <a:lstStyle>
            <a:lvl1pPr marL="0" indent="0">
              <a:lnSpc>
                <a:spcPct val="100000"/>
              </a:lnSpc>
              <a:buNone/>
              <a:defRPr sz="2300" b="1">
                <a:solidFill>
                  <a:schemeClr val="bg1"/>
                </a:solidFill>
              </a:defRPr>
            </a:lvl1pPr>
          </a:lstStyle>
          <a:p>
            <a:pPr lvl="0"/>
            <a:r>
              <a:rPr lang="en-US" noProof="0"/>
              <a:t>Cliquez pour modifier le style des sous-titres du masque</a:t>
            </a:r>
            <a:endParaRPr lang="fr-FR" noProof="0" dirty="0"/>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fr-FR"/>
              <a:t>Lorenzi Marco IPMC 2017</a:t>
            </a:r>
          </a:p>
        </p:txBody>
      </p:sp>
      <p:sp>
        <p:nvSpPr>
          <p:cNvPr id="6" name="Rectangle 6"/>
          <p:cNvSpPr>
            <a:spLocks noGrp="1" noChangeArrowheads="1"/>
          </p:cNvSpPr>
          <p:nvPr>
            <p:ph type="dt" sz="half" idx="11"/>
          </p:nvPr>
        </p:nvSpPr>
        <p:spPr bwMode="gray">
          <a:xfrm>
            <a:off x="6578613" y="4866085"/>
            <a:ext cx="2011363" cy="204788"/>
          </a:xfrm>
        </p:spPr>
        <p:txBody>
          <a:bodyPr/>
          <a:lstStyle>
            <a:lvl1pPr>
              <a:defRPr>
                <a:solidFill>
                  <a:schemeClr val="tx2"/>
                </a:solidFill>
              </a:defRPr>
            </a:lvl1pPr>
          </a:lstStyle>
          <a:p>
            <a:pPr>
              <a:defRPr/>
            </a:pPr>
            <a:r>
              <a:rPr lang="en-US"/>
              <a:t>00 MOIS 2011</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2867630B-45CD-4371-BE7D-96EB431F5EFB}" type="slidenum">
              <a:rPr lang="fr-FR"/>
              <a:pPr>
                <a:defRPr/>
              </a:pPr>
              <a:t>‹#›</a:t>
            </a:fld>
            <a:endParaRPr lang="fr-F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FB65A69A-B4DF-4D1B-B014-1C81CC60D0DF}" type="slidenum">
              <a:rPr lang="fr-FR"/>
              <a:pPr>
                <a:defRPr/>
              </a:pPr>
              <a:t>‹#›</a:t>
            </a:fld>
            <a:endParaRPr lang="fr-FR"/>
          </a:p>
        </p:txBody>
      </p:sp>
      <p:sp>
        <p:nvSpPr>
          <p:cNvPr id="8" name="Espace réservé du contenu 2"/>
          <p:cNvSpPr>
            <a:spLocks noGrp="1"/>
          </p:cNvSpPr>
          <p:nvPr>
            <p:ph idx="1"/>
          </p:nvPr>
        </p:nvSpPr>
        <p:spPr>
          <a:xfrm>
            <a:off x="1349388" y="1640681"/>
            <a:ext cx="7540625" cy="3152775"/>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75A845E5-A98D-4A8C-8898-6C04E63ADC4C}" type="slidenum">
              <a:rPr lang="fr-FR"/>
              <a:pPr>
                <a:defRPr/>
              </a:pPr>
              <a:t>‹#›</a:t>
            </a:fld>
            <a:endParaRPr lang="fr-F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D8B35FB2-9C45-4128-B4AF-273CBDABD342}" type="slidenum">
              <a:rPr lang="fr-FR"/>
              <a:pPr>
                <a:defRPr/>
              </a:pPr>
              <a:t>‹#›</a:t>
            </a:fld>
            <a:endParaRPr lang="fr-FR"/>
          </a:p>
        </p:txBody>
      </p:sp>
      <p:sp>
        <p:nvSpPr>
          <p:cNvPr id="12" name="Espace réservé du contenu 2"/>
          <p:cNvSpPr>
            <a:spLocks noGrp="1"/>
          </p:cNvSpPr>
          <p:nvPr>
            <p:ph sz="half" idx="1"/>
          </p:nvPr>
        </p:nvSpPr>
        <p:spPr>
          <a:xfrm>
            <a:off x="1349375" y="1254925"/>
            <a:ext cx="3694113"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13" name="Espace réservé du contenu 2"/>
          <p:cNvSpPr>
            <a:spLocks noGrp="1"/>
          </p:cNvSpPr>
          <p:nvPr>
            <p:ph sz="half" idx="13"/>
          </p:nvPr>
        </p:nvSpPr>
        <p:spPr>
          <a:xfrm>
            <a:off x="5130800" y="1254925"/>
            <a:ext cx="36941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5" name="Espace réservé du texte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41458685-9415-4316-82A3-F8BB7C6A7302}" type="slidenum">
              <a:rPr lang="fr-FR"/>
              <a:pPr>
                <a:defRPr/>
              </a:pPr>
              <a:t>‹#›</a:t>
            </a:fld>
            <a:endParaRPr lang="fr-FR"/>
          </a:p>
        </p:txBody>
      </p:sp>
      <p:sp>
        <p:nvSpPr>
          <p:cNvPr id="14" name="Espace réservé du contenu 2"/>
          <p:cNvSpPr>
            <a:spLocks noGrp="1"/>
          </p:cNvSpPr>
          <p:nvPr>
            <p:ph sz="half" idx="13"/>
          </p:nvPr>
        </p:nvSpPr>
        <p:spPr>
          <a:xfrm>
            <a:off x="466872" y="1262900"/>
            <a:ext cx="4105128"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15" name="Espace réservé du contenu 2"/>
          <p:cNvSpPr>
            <a:spLocks noGrp="1"/>
          </p:cNvSpPr>
          <p:nvPr>
            <p:ph sz="half" idx="14"/>
          </p:nvPr>
        </p:nvSpPr>
        <p:spPr>
          <a:xfrm>
            <a:off x="4720866" y="1254925"/>
            <a:ext cx="4104057"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3FFC5AE1-ABDC-431E-8985-305A2FE16F4A}" type="slidenum">
              <a:rPr lang="fr-FR"/>
              <a:pPr>
                <a:defRPr/>
              </a:pPr>
              <a:t>‹#›</a:t>
            </a:fld>
            <a:endParaRPr lang="fr-F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5F626A2F-08A5-426C-B241-01F384EDB34D}" type="slidenum">
              <a:rPr lang="fr-FR"/>
              <a:pPr>
                <a:defRPr/>
              </a:pPr>
              <a:t>‹#›</a:t>
            </a:fld>
            <a:endParaRPr lang="fr-F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3" y="204787"/>
            <a:ext cx="3008313" cy="871538"/>
          </a:xfrm>
        </p:spPr>
        <p:txBody>
          <a:bodyPr anchor="b"/>
          <a:lstStyle>
            <a:lvl1pPr algn="l">
              <a:defRPr sz="2000" b="1"/>
            </a:lvl1pPr>
          </a:lstStyle>
          <a:p>
            <a:r>
              <a:rPr lang="en-US"/>
              <a:t>Cliquez et modifiez le titre</a:t>
            </a:r>
            <a:endParaRPr lang="fr-FR"/>
          </a:p>
        </p:txBody>
      </p:sp>
      <p:sp>
        <p:nvSpPr>
          <p:cNvPr id="4" name="Espace réservé du texte 3"/>
          <p:cNvSpPr>
            <a:spLocks noGrp="1"/>
          </p:cNvSpPr>
          <p:nvPr>
            <p:ph type="body" sz="half" idx="2"/>
          </p:nvPr>
        </p:nvSpPr>
        <p:spPr>
          <a:xfrm>
            <a:off x="457213"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DE20AB34-DA58-4810-9087-9DAB4840E1B3}" type="slidenum">
              <a:rPr lang="fr-FR"/>
              <a:pPr>
                <a:defRPr/>
              </a:pPr>
              <a:t>‹#›</a:t>
            </a:fld>
            <a:endParaRPr lang="fr-FR"/>
          </a:p>
        </p:txBody>
      </p:sp>
      <p:sp>
        <p:nvSpPr>
          <p:cNvPr id="10" name="Espace réservé du contenu 2"/>
          <p:cNvSpPr>
            <a:spLocks noGrp="1"/>
          </p:cNvSpPr>
          <p:nvPr>
            <p:ph idx="1"/>
          </p:nvPr>
        </p:nvSpPr>
        <p:spPr>
          <a:xfrm>
            <a:off x="3575050" y="204794"/>
            <a:ext cx="5111750" cy="4389835"/>
          </a:xfrm>
          <a:prstGeom prst="rect">
            <a:avLst/>
          </a:prstGeom>
        </p:spPr>
        <p:txBody>
          <a:bodyPr/>
          <a:lstStyle>
            <a:lvl1pPr>
              <a:buClr>
                <a:srgbClr val="FF0000"/>
              </a:buClr>
              <a:defRPr sz="2400"/>
            </a:lvl1pPr>
            <a:lvl2pPr marL="444500" indent="455613">
              <a:defRPr lang="fr-FR" sz="2200" dirty="0" smtClean="0">
                <a:solidFill>
                  <a:schemeClr val="tx2"/>
                </a:solidFill>
                <a:latin typeface="+mn-lt"/>
                <a:ea typeface="ＭＳ Ｐゴシック" pitchFamily="23" charset="-128"/>
                <a:cs typeface="+mn-cs"/>
              </a:defRPr>
            </a:lvl2pPr>
            <a:lvl3pPr marL="814388" indent="527050">
              <a:buFont typeface="Arial" pitchFamily="34" charset="0"/>
              <a:buChar char="•"/>
              <a:defRPr sz="2000"/>
            </a:lvl3pPr>
            <a:lvl4pPr marL="1076325" indent="354013">
              <a:defRPr sz="1800"/>
            </a:lvl4pPr>
            <a:lvl5pPr marL="1347788" indent="450850">
              <a:defRPr sz="2000"/>
            </a:lvl5pPr>
            <a:lvl6pPr>
              <a:defRPr sz="2000"/>
            </a:lvl6pPr>
            <a:lvl7pPr>
              <a:defRPr sz="2000"/>
            </a:lvl7pPr>
            <a:lvl8pPr>
              <a:defRPr sz="2000"/>
            </a:lvl8pPr>
            <a:lvl9pPr>
              <a:defRPr sz="20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Faire glisser l'image vers l'espace réservé ou cliquer sur l'icône pour l'ajouter</a:t>
            </a:r>
            <a:endParaRPr lang="fr-FR" noProof="0"/>
          </a:p>
        </p:txBody>
      </p:sp>
      <p:sp>
        <p:nvSpPr>
          <p:cNvPr id="4" name="Espace réservé du texte 3"/>
          <p:cNvSpPr>
            <a:spLocks noGrp="1"/>
          </p:cNvSpPr>
          <p:nvPr>
            <p:ph type="body" sz="half" idx="2"/>
          </p:nvPr>
        </p:nvSpPr>
        <p:spPr>
          <a:xfrm>
            <a:off x="1792288" y="4025509"/>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32B4CAFA-C7E2-4551-9D7E-826ABD079AFD}" type="slidenum">
              <a:rPr lang="fr-FR"/>
              <a:pPr>
                <a:defRPr/>
              </a:pPr>
              <a:t>‹#›</a:t>
            </a:fld>
            <a:endParaRPr lang="fr-F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8746B3DC-3E7E-4BC7-AA48-32A5E27B17F9}" type="slidenum">
              <a:rPr lang="fr-FR"/>
              <a:pPr>
                <a:defRPr/>
              </a:pPr>
              <a:t>‹#›</a:t>
            </a:fld>
            <a:endParaRPr lang="fr-FR"/>
          </a:p>
        </p:txBody>
      </p:sp>
      <p:sp>
        <p:nvSpPr>
          <p:cNvPr id="7" name="Espace réservé du contenu 2"/>
          <p:cNvSpPr>
            <a:spLocks noGrp="1"/>
          </p:cNvSpPr>
          <p:nvPr>
            <p:ph sz="half" idx="13"/>
          </p:nvPr>
        </p:nvSpPr>
        <p:spPr>
          <a:xfrm rot="5400000">
            <a:off x="3548400" y="-895881"/>
            <a:ext cx="2770585"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00 MOIS 2011</a:t>
            </a:r>
          </a:p>
        </p:txBody>
      </p:sp>
      <p:sp>
        <p:nvSpPr>
          <p:cNvPr id="3" name="Rectangle 6"/>
          <p:cNvSpPr>
            <a:spLocks noGrp="1" noChangeArrowheads="1"/>
          </p:cNvSpPr>
          <p:nvPr>
            <p:ph type="ftr" sz="quarter" idx="11"/>
          </p:nvPr>
        </p:nvSpPr>
        <p:spPr>
          <a:ln/>
        </p:spPr>
        <p:txBody>
          <a:bodyPr/>
          <a:lstStyle>
            <a:lvl1pPr>
              <a:defRPr/>
            </a:lvl1pPr>
          </a:lstStyle>
          <a:p>
            <a:pPr>
              <a:defRPr/>
            </a:pPr>
            <a:r>
              <a:rPr lang="en-US"/>
              <a:t>Lorenzi Marco IPMC 2017</a:t>
            </a:r>
          </a:p>
        </p:txBody>
      </p:sp>
      <p:sp>
        <p:nvSpPr>
          <p:cNvPr id="4"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263129"/>
            <a:ext cx="1884362" cy="4551759"/>
          </a:xfrm>
        </p:spPr>
        <p:txBody>
          <a:bodyPr vert="eaVert"/>
          <a:lstStyle/>
          <a:p>
            <a:r>
              <a:rPr lang="en-US"/>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0EB15086-A8F5-4B0C-94A9-4E8652B22CA8}" type="slidenum">
              <a:rPr lang="fr-FR"/>
              <a:pPr>
                <a:defRPr/>
              </a:pPr>
              <a:t>‹#›</a:t>
            </a:fld>
            <a:endParaRPr lang="fr-FR"/>
          </a:p>
        </p:txBody>
      </p:sp>
      <p:sp>
        <p:nvSpPr>
          <p:cNvPr id="7" name="Espace réservé du contenu 2"/>
          <p:cNvSpPr>
            <a:spLocks noGrp="1"/>
          </p:cNvSpPr>
          <p:nvPr>
            <p:ph sz="half" idx="13"/>
          </p:nvPr>
        </p:nvSpPr>
        <p:spPr>
          <a:xfrm rot="5400000">
            <a:off x="1521591" y="-474447"/>
            <a:ext cx="4021989"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violet"/>
          <p:cNvPicPr>
            <a:picLocks noChangeAspect="1" noChangeArrowheads="1"/>
          </p:cNvPicPr>
          <p:nvPr/>
        </p:nvPicPr>
        <p:blipFill>
          <a:blip r:embed="rId2" cstate="screen"/>
          <a:srcRect/>
          <a:stretch>
            <a:fillRect/>
          </a:stretch>
        </p:blipFill>
        <p:spPr bwMode="auto">
          <a:xfrm>
            <a:off x="0" y="0"/>
            <a:ext cx="9144000" cy="5143500"/>
          </a:xfrm>
          <a:prstGeom prst="rect">
            <a:avLst/>
          </a:prstGeom>
          <a:noFill/>
          <a:ln w="9525">
            <a:noFill/>
            <a:miter lim="800000"/>
            <a:headEnd/>
            <a:tailEnd/>
          </a:ln>
        </p:spPr>
      </p:pic>
      <p:sp>
        <p:nvSpPr>
          <p:cNvPr id="16388" name="Rectangle 4"/>
          <p:cNvSpPr>
            <a:spLocks noGrp="1" noChangeArrowheads="1"/>
          </p:cNvSpPr>
          <p:nvPr>
            <p:ph type="ctrTitle"/>
          </p:nvPr>
        </p:nvSpPr>
        <p:spPr bwMode="white">
          <a:xfrm>
            <a:off x="1349375" y="2571757"/>
            <a:ext cx="7486650" cy="522685"/>
          </a:xfrm>
        </p:spPr>
        <p:txBody>
          <a:bodyPr anchor="b"/>
          <a:lstStyle>
            <a:lvl1pPr>
              <a:defRPr sz="3300">
                <a:solidFill>
                  <a:schemeClr val="bg1"/>
                </a:solidFill>
              </a:defRPr>
            </a:lvl1pPr>
          </a:lstStyle>
          <a:p>
            <a:pPr lvl="0"/>
            <a:r>
              <a:rPr lang="en-US" noProof="0"/>
              <a:t>Cliquez et modifiez le titre</a:t>
            </a:r>
            <a:endParaRPr lang="fr-FR" noProof="0"/>
          </a:p>
        </p:txBody>
      </p:sp>
      <p:sp>
        <p:nvSpPr>
          <p:cNvPr id="16389" name="Rectangle 5"/>
          <p:cNvSpPr>
            <a:spLocks noGrp="1" noChangeArrowheads="1"/>
          </p:cNvSpPr>
          <p:nvPr>
            <p:ph type="subTitle" idx="1"/>
          </p:nvPr>
        </p:nvSpPr>
        <p:spPr bwMode="white">
          <a:xfrm>
            <a:off x="1349375" y="3143250"/>
            <a:ext cx="7486650" cy="1657350"/>
          </a:xfrm>
          <a:prstGeom prst="rect">
            <a:avLst/>
          </a:prstGeom>
        </p:spPr>
        <p:txBody>
          <a:bodyPr lIns="0" tIns="0" rIns="0" bIns="0"/>
          <a:lstStyle>
            <a:lvl1pPr marL="0" indent="0">
              <a:lnSpc>
                <a:spcPct val="100000"/>
              </a:lnSpc>
              <a:buNone/>
              <a:defRPr sz="2300" b="1">
                <a:solidFill>
                  <a:schemeClr val="bg1"/>
                </a:solidFill>
              </a:defRPr>
            </a:lvl1pPr>
          </a:lstStyle>
          <a:p>
            <a:pPr lvl="0"/>
            <a:r>
              <a:rPr lang="en-US" noProof="0"/>
              <a:t>Cliquez pour modifier le style des sous-titres du masque</a:t>
            </a:r>
            <a:endParaRPr lang="fr-FR" noProof="0" dirty="0"/>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fr-FR"/>
              <a:t>Lorenzi Marco IPMC 2017</a:t>
            </a:r>
          </a:p>
        </p:txBody>
      </p:sp>
      <p:sp>
        <p:nvSpPr>
          <p:cNvPr id="6" name="Rectangle 6"/>
          <p:cNvSpPr>
            <a:spLocks noGrp="1" noChangeArrowheads="1"/>
          </p:cNvSpPr>
          <p:nvPr>
            <p:ph type="dt" sz="half" idx="11"/>
          </p:nvPr>
        </p:nvSpPr>
        <p:spPr bwMode="gray">
          <a:xfrm>
            <a:off x="6578615" y="4866085"/>
            <a:ext cx="2011363" cy="204788"/>
          </a:xfrm>
        </p:spPr>
        <p:txBody>
          <a:bodyPr/>
          <a:lstStyle>
            <a:lvl1pPr>
              <a:defRPr>
                <a:solidFill>
                  <a:schemeClr val="tx2"/>
                </a:solidFill>
              </a:defRPr>
            </a:lvl1pPr>
          </a:lstStyle>
          <a:p>
            <a:pPr>
              <a:defRPr/>
            </a:pPr>
            <a:r>
              <a:rPr lang="en-US"/>
              <a:t>00 MOIS 2011</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58F51B24-FE56-46AB-A3F4-8E087E3E0EE8}" type="slidenum">
              <a:rPr lang="fr-FR"/>
              <a:pPr>
                <a:defRPr/>
              </a:pPr>
              <a:t>‹#›</a:t>
            </a:fld>
            <a:endParaRPr lang="fr-F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a:t>Lorenzi Marco IPMC 2017</a:t>
            </a: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a:t>
            </a:fld>
            <a:endParaRPr lang="fr-FR"/>
          </a:p>
        </p:txBody>
      </p:sp>
      <p:sp>
        <p:nvSpPr>
          <p:cNvPr id="8" name="Espace réservé du contenu 2"/>
          <p:cNvSpPr>
            <a:spLocks noGrp="1"/>
          </p:cNvSpPr>
          <p:nvPr>
            <p:ph idx="1"/>
          </p:nvPr>
        </p:nvSpPr>
        <p:spPr>
          <a:xfrm>
            <a:off x="1349390" y="1491632"/>
            <a:ext cx="7540625" cy="3152775"/>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5"/>
          <p:cNvSpPr>
            <a:spLocks noGrp="1" noChangeArrowheads="1"/>
          </p:cNvSpPr>
          <p:nvPr>
            <p:ph type="dt" sz="half" idx="14"/>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5"/>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6"/>
          </p:nvPr>
        </p:nvSpPr>
        <p:spPr>
          <a:ln/>
        </p:spPr>
        <p:txBody>
          <a:bodyPr/>
          <a:lstStyle>
            <a:lvl1pPr>
              <a:defRPr/>
            </a:lvl1pPr>
          </a:lstStyle>
          <a:p>
            <a:pPr>
              <a:defRPr/>
            </a:pPr>
            <a:r>
              <a:rPr lang="fr-FR"/>
              <a:t>- </a:t>
            </a:r>
            <a:fld id="{3F10DE90-BC0B-4B81-B29C-9917A0F4E27B}" type="slidenum">
              <a:rPr lang="fr-FR"/>
              <a:pPr>
                <a:defRPr/>
              </a:pPr>
              <a:t>‹#›</a:t>
            </a:fld>
            <a:endParaRPr lang="fr-FR"/>
          </a:p>
        </p:txBody>
      </p:sp>
      <p:sp>
        <p:nvSpPr>
          <p:cNvPr id="8" name="Espace réservé du contenu 2"/>
          <p:cNvSpPr>
            <a:spLocks noGrp="1"/>
          </p:cNvSpPr>
          <p:nvPr>
            <p:ph idx="1"/>
          </p:nvPr>
        </p:nvSpPr>
        <p:spPr>
          <a:xfrm>
            <a:off x="1349390" y="1640681"/>
            <a:ext cx="7540625" cy="3152775"/>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lang="fr-FR" sz="2200" dirty="0" smtClean="0">
                <a:solidFill>
                  <a:schemeClr val="tx2"/>
                </a:solidFill>
                <a:latin typeface="+mn-lt"/>
                <a:ea typeface="ＭＳ Ｐゴシック" pitchFamily="23" charset="-128"/>
                <a:cs typeface="+mn-cs"/>
              </a:defRPr>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7EE788A7-F2E0-41A0-8D13-FA6E3463B3F4}" type="slidenum">
              <a:rPr lang="fr-FR"/>
              <a:pPr>
                <a:defRPr/>
              </a:pPr>
              <a:t>‹#›</a:t>
            </a:fld>
            <a:endParaRPr lang="fr-F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6F81611A-CB2B-465A-AE04-B3108DC73973}" type="slidenum">
              <a:rPr lang="fr-FR"/>
              <a:pPr>
                <a:defRPr/>
              </a:pPr>
              <a:t>‹#›</a:t>
            </a:fld>
            <a:endParaRPr lang="fr-FR"/>
          </a:p>
        </p:txBody>
      </p:sp>
      <p:sp>
        <p:nvSpPr>
          <p:cNvPr id="10" name="Espace réservé du contenu 2"/>
          <p:cNvSpPr>
            <a:spLocks noGrp="1"/>
          </p:cNvSpPr>
          <p:nvPr>
            <p:ph sz="half" idx="1"/>
          </p:nvPr>
        </p:nvSpPr>
        <p:spPr>
          <a:xfrm>
            <a:off x="1349375" y="1254920"/>
            <a:ext cx="3694113" cy="3497835"/>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11" name="Espace réservé du contenu 2"/>
          <p:cNvSpPr>
            <a:spLocks noGrp="1"/>
          </p:cNvSpPr>
          <p:nvPr>
            <p:ph sz="half" idx="13"/>
          </p:nvPr>
        </p:nvSpPr>
        <p:spPr>
          <a:xfrm>
            <a:off x="5130800" y="1254920"/>
            <a:ext cx="3694113" cy="3497835"/>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5" name="Espace réservé du texte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8D410E95-6D95-4E1F-AFCA-146414EE478F}" type="slidenum">
              <a:rPr lang="fr-FR"/>
              <a:pPr>
                <a:defRPr/>
              </a:pPr>
              <a:t>‹#›</a:t>
            </a:fld>
            <a:endParaRPr lang="fr-FR"/>
          </a:p>
        </p:txBody>
      </p:sp>
      <p:sp>
        <p:nvSpPr>
          <p:cNvPr id="12" name="Espace réservé du contenu 2"/>
          <p:cNvSpPr>
            <a:spLocks noGrp="1"/>
          </p:cNvSpPr>
          <p:nvPr>
            <p:ph sz="half" idx="13"/>
          </p:nvPr>
        </p:nvSpPr>
        <p:spPr>
          <a:xfrm>
            <a:off x="445608" y="1231003"/>
            <a:ext cx="4126392"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13" name="Espace réservé du contenu 2"/>
          <p:cNvSpPr>
            <a:spLocks noGrp="1"/>
          </p:cNvSpPr>
          <p:nvPr>
            <p:ph sz="half" idx="14"/>
          </p:nvPr>
        </p:nvSpPr>
        <p:spPr>
          <a:xfrm>
            <a:off x="4769309" y="1231003"/>
            <a:ext cx="36941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045747E1-EE9D-4614-B0AF-74FE972C5AF8}" type="slidenum">
              <a:rPr lang="fr-FR"/>
              <a:pPr>
                <a:defRPr/>
              </a:pPr>
              <a:t>‹#›</a:t>
            </a:fld>
            <a:endParaRPr lang="fr-F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45B73C56-2B26-4C2B-9573-3B25E79C247C}" type="slidenum">
              <a:rPr lang="fr-FR"/>
              <a:pPr>
                <a:defRPr/>
              </a:pPr>
              <a:t>‹#›</a:t>
            </a:fld>
            <a:endParaRPr lang="fr-F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5" y="204787"/>
            <a:ext cx="3008313" cy="871538"/>
          </a:xfrm>
        </p:spPr>
        <p:txBody>
          <a:bodyPr anchor="b"/>
          <a:lstStyle>
            <a:lvl1pPr algn="l">
              <a:defRPr sz="2000" b="1"/>
            </a:lvl1pPr>
          </a:lstStyle>
          <a:p>
            <a:r>
              <a:rPr lang="en-US"/>
              <a:t>Cliquez et modifiez le titre</a:t>
            </a:r>
            <a:endParaRPr lang="fr-FR"/>
          </a:p>
        </p:txBody>
      </p:sp>
      <p:sp>
        <p:nvSpPr>
          <p:cNvPr id="4" name="Espace réservé du texte 3"/>
          <p:cNvSpPr>
            <a:spLocks noGrp="1"/>
          </p:cNvSpPr>
          <p:nvPr>
            <p:ph type="body" sz="half" idx="2"/>
          </p:nvPr>
        </p:nvSpPr>
        <p:spPr>
          <a:xfrm>
            <a:off x="457215"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1D974F28-DE1B-4AA1-9D36-426F413850C8}" type="slidenum">
              <a:rPr lang="fr-FR"/>
              <a:pPr>
                <a:defRPr/>
              </a:pPr>
              <a:t>‹#›</a:t>
            </a:fld>
            <a:endParaRPr lang="fr-FR"/>
          </a:p>
        </p:txBody>
      </p:sp>
      <p:sp>
        <p:nvSpPr>
          <p:cNvPr id="8" name="Espace réservé du contenu 2"/>
          <p:cNvSpPr>
            <a:spLocks noGrp="1"/>
          </p:cNvSpPr>
          <p:nvPr>
            <p:ph sz="half" idx="13"/>
          </p:nvPr>
        </p:nvSpPr>
        <p:spPr>
          <a:xfrm>
            <a:off x="4572000" y="248341"/>
            <a:ext cx="4188542" cy="4319972"/>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1" y="204787"/>
            <a:ext cx="3008313" cy="871538"/>
          </a:xfrm>
        </p:spPr>
        <p:txBody>
          <a:bodyPr anchor="b"/>
          <a:lstStyle>
            <a:lvl1pPr algn="l">
              <a:defRPr sz="2000" b="1"/>
            </a:lvl1pPr>
          </a:lstStyle>
          <a:p>
            <a:r>
              <a:rPr lang="en-US"/>
              <a:t>Cliquez et modifiez le titre</a:t>
            </a:r>
            <a:endParaRPr lang="fr-FR"/>
          </a:p>
        </p:txBody>
      </p:sp>
      <p:sp>
        <p:nvSpPr>
          <p:cNvPr id="3" name="Espace réservé du contenu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a:p>
        </p:txBody>
      </p:sp>
      <p:sp>
        <p:nvSpPr>
          <p:cNvPr id="4" name="Espace réservé du text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Lorenzi Marco IPMC 2017</a:t>
            </a:r>
          </a:p>
        </p:txBody>
      </p:sp>
      <p:sp>
        <p:nvSpPr>
          <p:cNvPr id="7"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Faire glisser l'image vers l'espace réservé ou cliquer sur l'icône pour l'ajouter</a:t>
            </a:r>
            <a:endParaRPr lang="fr-FR" noProof="0"/>
          </a:p>
        </p:txBody>
      </p:sp>
      <p:sp>
        <p:nvSpPr>
          <p:cNvPr id="4" name="Espace réservé du texte 3"/>
          <p:cNvSpPr>
            <a:spLocks noGrp="1"/>
          </p:cNvSpPr>
          <p:nvPr>
            <p:ph type="body" sz="half" idx="2"/>
          </p:nvPr>
        </p:nvSpPr>
        <p:spPr>
          <a:xfrm>
            <a:off x="1792288" y="4025510"/>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D21E8BA3-4716-4C86-BAC1-A8F486E76638}" type="slidenum">
              <a:rPr lang="fr-FR"/>
              <a:pPr>
                <a:defRPr/>
              </a:pPr>
              <a:t>‹#›</a:t>
            </a:fld>
            <a:endParaRPr lang="fr-F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95AD3805-7C73-41ED-8889-9F34E8E21844}" type="slidenum">
              <a:rPr lang="fr-FR"/>
              <a:pPr>
                <a:defRPr/>
              </a:pPr>
              <a:t>‹#›</a:t>
            </a:fld>
            <a:endParaRPr lang="fr-FR"/>
          </a:p>
        </p:txBody>
      </p:sp>
      <p:sp>
        <p:nvSpPr>
          <p:cNvPr id="7" name="Espace réservé du contenu 2"/>
          <p:cNvSpPr>
            <a:spLocks noGrp="1"/>
          </p:cNvSpPr>
          <p:nvPr>
            <p:ph sz="half" idx="13"/>
          </p:nvPr>
        </p:nvSpPr>
        <p:spPr>
          <a:xfrm rot="5400000">
            <a:off x="3548402" y="-895880"/>
            <a:ext cx="2770585"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263129"/>
            <a:ext cx="1884362" cy="4551759"/>
          </a:xfrm>
        </p:spPr>
        <p:txBody>
          <a:bodyPr vert="eaVert"/>
          <a:lstStyle/>
          <a:p>
            <a:r>
              <a:rPr lang="en-US"/>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1A504CC1-6CDA-4542-988C-3CAEAB0C99A8}" type="slidenum">
              <a:rPr lang="fr-FR"/>
              <a:pPr>
                <a:defRPr/>
              </a:pPr>
              <a:t>‹#›</a:t>
            </a:fld>
            <a:endParaRPr lang="fr-FR"/>
          </a:p>
        </p:txBody>
      </p:sp>
      <p:sp>
        <p:nvSpPr>
          <p:cNvPr id="7" name="Espace réservé du contenu 2"/>
          <p:cNvSpPr>
            <a:spLocks noGrp="1"/>
          </p:cNvSpPr>
          <p:nvPr>
            <p:ph sz="half" idx="13"/>
          </p:nvPr>
        </p:nvSpPr>
        <p:spPr>
          <a:xfrm rot="5400000">
            <a:off x="1521591" y="-474446"/>
            <a:ext cx="4021989"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gris"/>
          <p:cNvPicPr>
            <a:picLocks noChangeAspect="1" noChangeArrowheads="1"/>
          </p:cNvPicPr>
          <p:nvPr/>
        </p:nvPicPr>
        <p:blipFill>
          <a:blip r:embed="rId2" cstate="screen"/>
          <a:srcRect/>
          <a:stretch>
            <a:fillRect/>
          </a:stretch>
        </p:blipFill>
        <p:spPr bwMode="auto">
          <a:xfrm>
            <a:off x="0" y="0"/>
            <a:ext cx="9144000" cy="5143500"/>
          </a:xfrm>
          <a:prstGeom prst="rect">
            <a:avLst/>
          </a:prstGeom>
          <a:noFill/>
          <a:ln w="9525">
            <a:noFill/>
            <a:miter lim="800000"/>
            <a:headEnd/>
            <a:tailEnd/>
          </a:ln>
        </p:spPr>
      </p:pic>
      <p:sp>
        <p:nvSpPr>
          <p:cNvPr id="18436" name="Rectangle 4"/>
          <p:cNvSpPr>
            <a:spLocks noGrp="1" noChangeArrowheads="1"/>
          </p:cNvSpPr>
          <p:nvPr>
            <p:ph type="ctrTitle"/>
          </p:nvPr>
        </p:nvSpPr>
        <p:spPr bwMode="white">
          <a:xfrm>
            <a:off x="1349375" y="2571758"/>
            <a:ext cx="7486650" cy="522685"/>
          </a:xfrm>
        </p:spPr>
        <p:txBody>
          <a:bodyPr anchor="b"/>
          <a:lstStyle>
            <a:lvl1pPr>
              <a:defRPr sz="3300">
                <a:solidFill>
                  <a:schemeClr val="bg1"/>
                </a:solidFill>
              </a:defRPr>
            </a:lvl1pPr>
          </a:lstStyle>
          <a:p>
            <a:pPr lvl="0"/>
            <a:r>
              <a:rPr lang="en-US" noProof="0"/>
              <a:t>Cliquez et modifiez le titre</a:t>
            </a:r>
            <a:endParaRPr lang="fr-FR" noProof="0"/>
          </a:p>
        </p:txBody>
      </p:sp>
      <p:sp>
        <p:nvSpPr>
          <p:cNvPr id="18437" name="Rectangle 5"/>
          <p:cNvSpPr>
            <a:spLocks noGrp="1" noChangeArrowheads="1"/>
          </p:cNvSpPr>
          <p:nvPr>
            <p:ph type="subTitle" idx="1"/>
          </p:nvPr>
        </p:nvSpPr>
        <p:spPr bwMode="white">
          <a:xfrm>
            <a:off x="1349375" y="3143250"/>
            <a:ext cx="7486650" cy="1657350"/>
          </a:xfrm>
          <a:prstGeom prst="rect">
            <a:avLst/>
          </a:prstGeom>
        </p:spPr>
        <p:txBody>
          <a:bodyPr lIns="0" tIns="0" rIns="0" bIns="0"/>
          <a:lstStyle>
            <a:lvl1pPr marL="0" indent="0">
              <a:lnSpc>
                <a:spcPct val="100000"/>
              </a:lnSpc>
              <a:buNone/>
              <a:defRPr sz="2300" b="1">
                <a:solidFill>
                  <a:schemeClr val="bg1"/>
                </a:solidFill>
              </a:defRPr>
            </a:lvl1pPr>
          </a:lstStyle>
          <a:p>
            <a:pPr lvl="0"/>
            <a:r>
              <a:rPr lang="en-US" noProof="0"/>
              <a:t>Cliquez pour modifier le style des sous-titres du masque</a:t>
            </a:r>
            <a:endParaRPr lang="fr-FR" noProof="0" dirty="0"/>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fr-FR"/>
              <a:t>Lorenzi Marco IPMC 2017</a:t>
            </a:r>
          </a:p>
        </p:txBody>
      </p:sp>
      <p:sp>
        <p:nvSpPr>
          <p:cNvPr id="6" name="Rectangle 6"/>
          <p:cNvSpPr>
            <a:spLocks noGrp="1" noChangeArrowheads="1"/>
          </p:cNvSpPr>
          <p:nvPr>
            <p:ph type="dt" sz="half" idx="11"/>
          </p:nvPr>
        </p:nvSpPr>
        <p:spPr bwMode="gray">
          <a:xfrm>
            <a:off x="6578617" y="4866085"/>
            <a:ext cx="2011363" cy="204788"/>
          </a:xfrm>
        </p:spPr>
        <p:txBody>
          <a:bodyPr/>
          <a:lstStyle>
            <a:lvl1pPr>
              <a:defRPr>
                <a:solidFill>
                  <a:schemeClr val="tx2"/>
                </a:solidFill>
              </a:defRPr>
            </a:lvl1pPr>
          </a:lstStyle>
          <a:p>
            <a:pPr>
              <a:defRPr/>
            </a:pPr>
            <a:r>
              <a:rPr lang="en-US"/>
              <a:t>00 MOIS 2011</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596A5885-A02B-4BE5-9341-AACB85DD4DBF}" type="slidenum">
              <a:rPr lang="fr-FR"/>
              <a:pPr>
                <a:defRPr/>
              </a:pPr>
              <a:t>‹#›</a:t>
            </a:fld>
            <a:endParaRPr lang="fr-F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a:t>Lorenzi Marco IPMC 2017</a:t>
            </a: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a:t>
            </a:fld>
            <a:endParaRPr lang="fr-FR"/>
          </a:p>
        </p:txBody>
      </p:sp>
      <p:sp>
        <p:nvSpPr>
          <p:cNvPr id="8" name="Espace réservé du contenu 2"/>
          <p:cNvSpPr>
            <a:spLocks noGrp="1"/>
          </p:cNvSpPr>
          <p:nvPr>
            <p:ph idx="1"/>
          </p:nvPr>
        </p:nvSpPr>
        <p:spPr>
          <a:xfrm>
            <a:off x="1349392" y="1491632"/>
            <a:ext cx="7540625" cy="3152775"/>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CBA5ABCA-6361-4CA6-80C5-B9DDA5CD756C}" type="slidenum">
              <a:rPr lang="fr-FR"/>
              <a:pPr>
                <a:defRPr/>
              </a:pPr>
              <a:t>‹#›</a:t>
            </a:fld>
            <a:endParaRPr lang="fr-FR"/>
          </a:p>
        </p:txBody>
      </p:sp>
      <p:sp>
        <p:nvSpPr>
          <p:cNvPr id="8" name="Espace réservé du contenu 2"/>
          <p:cNvSpPr>
            <a:spLocks noGrp="1"/>
          </p:cNvSpPr>
          <p:nvPr>
            <p:ph idx="1"/>
          </p:nvPr>
        </p:nvSpPr>
        <p:spPr>
          <a:xfrm>
            <a:off x="1349392" y="1640681"/>
            <a:ext cx="7540625" cy="3152775"/>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lang="fr-FR" sz="2200" dirty="0" smtClean="0">
                <a:solidFill>
                  <a:schemeClr val="tx2"/>
                </a:solidFill>
                <a:latin typeface="+mn-lt"/>
                <a:ea typeface="ＭＳ Ｐゴシック" pitchFamily="23" charset="-128"/>
                <a:cs typeface="+mn-cs"/>
              </a:defRPr>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6D2817EF-C219-4DDD-B1C6-4BED5AA9F56C}" type="slidenum">
              <a:rPr lang="fr-FR"/>
              <a:pPr>
                <a:defRPr/>
              </a:pPr>
              <a:t>‹#›</a:t>
            </a:fld>
            <a:endParaRPr lang="fr-F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1BBC3F19-3A8D-4359-8018-6028B2EFEBC2}" type="slidenum">
              <a:rPr lang="fr-FR"/>
              <a:pPr>
                <a:defRPr/>
              </a:pPr>
              <a:t>‹#›</a:t>
            </a:fld>
            <a:endParaRPr lang="fr-FR"/>
          </a:p>
        </p:txBody>
      </p:sp>
      <p:sp>
        <p:nvSpPr>
          <p:cNvPr id="13" name="Espace réservé du contenu 2"/>
          <p:cNvSpPr>
            <a:spLocks noGrp="1"/>
          </p:cNvSpPr>
          <p:nvPr>
            <p:ph sz="half" idx="1"/>
          </p:nvPr>
        </p:nvSpPr>
        <p:spPr>
          <a:xfrm>
            <a:off x="1349375" y="1254920"/>
            <a:ext cx="3694113" cy="3497835"/>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14" name="Espace réservé du contenu 2"/>
          <p:cNvSpPr>
            <a:spLocks noGrp="1"/>
          </p:cNvSpPr>
          <p:nvPr>
            <p:ph sz="half" idx="13"/>
          </p:nvPr>
        </p:nvSpPr>
        <p:spPr>
          <a:xfrm>
            <a:off x="5130800" y="1254920"/>
            <a:ext cx="3694113" cy="3497835"/>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05979"/>
            <a:ext cx="8229600" cy="857250"/>
          </a:xfrm>
        </p:spPr>
        <p:txBody>
          <a:bodyPr/>
          <a:lstStyle>
            <a:lvl1pPr>
              <a:defRPr/>
            </a:lvl1pPr>
          </a:lstStyle>
          <a:p>
            <a:r>
              <a:rPr lang="en-US"/>
              <a:t>Cliquez et modifiez le titre</a:t>
            </a:r>
            <a:endParaRPr lang="fr-FR"/>
          </a:p>
        </p:txBody>
      </p:sp>
      <p:sp>
        <p:nvSpPr>
          <p:cNvPr id="3" name="Espace réservé du texte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5" name="Espace réservé du texte 4"/>
          <p:cNvSpPr>
            <a:spLocks noGrp="1"/>
          </p:cNvSpPr>
          <p:nvPr>
            <p:ph type="body" sz="quarter" idx="3"/>
          </p:nvPr>
        </p:nvSpPr>
        <p:spPr>
          <a:xfrm>
            <a:off x="4645033"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Cliquez pour modifier les styles du texte du masque</a:t>
            </a:r>
          </a:p>
        </p:txBody>
      </p:sp>
      <p:sp>
        <p:nvSpPr>
          <p:cNvPr id="7"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8"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9" name="Rectangle 8"/>
          <p:cNvSpPr>
            <a:spLocks noGrp="1" noChangeArrowheads="1"/>
          </p:cNvSpPr>
          <p:nvPr>
            <p:ph type="sldNum" sz="quarter" idx="12"/>
          </p:nvPr>
        </p:nvSpPr>
        <p:spPr>
          <a:ln/>
        </p:spPr>
        <p:txBody>
          <a:bodyPr/>
          <a:lstStyle>
            <a:lvl1pPr>
              <a:defRPr/>
            </a:lvl1pPr>
          </a:lstStyle>
          <a:p>
            <a:pPr>
              <a:defRPr/>
            </a:pPr>
            <a:r>
              <a:rPr lang="fr-FR"/>
              <a:t>- </a:t>
            </a:r>
            <a:fld id="{D3956742-25C2-41AF-B500-A39C2F65EAB1}" type="slidenum">
              <a:rPr lang="fr-FR"/>
              <a:pPr>
                <a:defRPr/>
              </a:pPr>
              <a:t>‹#›</a:t>
            </a:fld>
            <a:endParaRPr lang="fr-FR"/>
          </a:p>
        </p:txBody>
      </p:sp>
      <p:sp>
        <p:nvSpPr>
          <p:cNvPr id="12" name="Espace réservé du contenu 2"/>
          <p:cNvSpPr>
            <a:spLocks noGrp="1"/>
          </p:cNvSpPr>
          <p:nvPr>
            <p:ph sz="half" idx="13"/>
          </p:nvPr>
        </p:nvSpPr>
        <p:spPr>
          <a:xfrm>
            <a:off x="445610" y="1270876"/>
            <a:ext cx="4126393" cy="3457963"/>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13" name="Espace réservé du contenu 2"/>
          <p:cNvSpPr>
            <a:spLocks noGrp="1"/>
          </p:cNvSpPr>
          <p:nvPr>
            <p:ph sz="half" idx="14"/>
          </p:nvPr>
        </p:nvSpPr>
        <p:spPr>
          <a:xfrm>
            <a:off x="4572000" y="1283881"/>
            <a:ext cx="4178596" cy="3452924"/>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3"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4"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5" name="Rectangle 8"/>
          <p:cNvSpPr>
            <a:spLocks noGrp="1" noChangeArrowheads="1"/>
          </p:cNvSpPr>
          <p:nvPr>
            <p:ph type="sldNum" sz="quarter" idx="12"/>
          </p:nvPr>
        </p:nvSpPr>
        <p:spPr>
          <a:ln/>
        </p:spPr>
        <p:txBody>
          <a:bodyPr/>
          <a:lstStyle>
            <a:lvl1pPr>
              <a:defRPr/>
            </a:lvl1pPr>
          </a:lstStyle>
          <a:p>
            <a:pPr>
              <a:defRPr/>
            </a:pPr>
            <a:r>
              <a:rPr lang="fr-FR"/>
              <a:t>- </a:t>
            </a:r>
            <a:fld id="{5B0E4F27-0EBC-4CE8-8ACB-88FE866AD802}"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0"/>
            <a:ext cx="5486400" cy="425054"/>
          </a:xfrm>
        </p:spPr>
        <p:txBody>
          <a:bodyPr anchor="b"/>
          <a:lstStyle>
            <a:lvl1pPr algn="l">
              <a:defRPr sz="2000" b="1"/>
            </a:lvl1pPr>
          </a:lstStyle>
          <a:p>
            <a:r>
              <a:rPr lang="en-US"/>
              <a:t>Cliquez et modifiez le titre</a:t>
            </a:r>
            <a:endParaRPr lang="fr-FR"/>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Faire glisser l'image vers l'espace réservé ou cliquer sur l'icône pour l'ajouter</a:t>
            </a:r>
            <a:endParaRPr lang="fr-FR" noProof="0"/>
          </a:p>
        </p:txBody>
      </p:sp>
      <p:sp>
        <p:nvSpPr>
          <p:cNvPr id="4" name="Espace réservé du text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p>
        </p:txBody>
      </p:sp>
      <p:sp>
        <p:nvSpPr>
          <p:cNvPr id="6" name="Rectangle 6"/>
          <p:cNvSpPr>
            <a:spLocks noGrp="1" noChangeArrowheads="1"/>
          </p:cNvSpPr>
          <p:nvPr>
            <p:ph type="ftr" sz="quarter" idx="11"/>
          </p:nvPr>
        </p:nvSpPr>
        <p:spPr>
          <a:ln/>
        </p:spPr>
        <p:txBody>
          <a:bodyPr/>
          <a:lstStyle>
            <a:lvl1pPr>
              <a:defRPr/>
            </a:lvl1pPr>
          </a:lstStyle>
          <a:p>
            <a:pPr>
              <a:defRPr/>
            </a:pPr>
            <a:r>
              <a:rPr lang="en-US"/>
              <a:t>Lorenzi Marco IPMC 2017</a:t>
            </a:r>
          </a:p>
        </p:txBody>
      </p:sp>
      <p:sp>
        <p:nvSpPr>
          <p:cNvPr id="7" name="Rectangle 10"/>
          <p:cNvSpPr>
            <a:spLocks noGrp="1" noChangeArrowheads="1"/>
          </p:cNvSpPr>
          <p:nvPr>
            <p:ph type="sldNum" sz="quarter" idx="12"/>
          </p:nvPr>
        </p:nvSpPr>
        <p:spPr>
          <a:ln/>
        </p:spPr>
        <p:txBody>
          <a:bodyPr/>
          <a:lstStyle>
            <a:lvl1pPr>
              <a:defRPr/>
            </a:lvl1pPr>
          </a:lstStyle>
          <a:p>
            <a:pPr>
              <a:defRPr/>
            </a:pPr>
            <a:fld id="{F9D7C11F-D2B8-4C49-869C-317A38A9A635}" type="slidenum">
              <a:rPr lang="en-US" smtClean="0"/>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3"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4" name="Rectangle 8"/>
          <p:cNvSpPr>
            <a:spLocks noGrp="1" noChangeArrowheads="1"/>
          </p:cNvSpPr>
          <p:nvPr>
            <p:ph type="sldNum" sz="quarter" idx="12"/>
          </p:nvPr>
        </p:nvSpPr>
        <p:spPr>
          <a:ln/>
        </p:spPr>
        <p:txBody>
          <a:bodyPr/>
          <a:lstStyle>
            <a:lvl1pPr>
              <a:defRPr/>
            </a:lvl1pPr>
          </a:lstStyle>
          <a:p>
            <a:pPr>
              <a:defRPr/>
            </a:pPr>
            <a:r>
              <a:rPr lang="fr-FR"/>
              <a:t>- </a:t>
            </a:r>
            <a:fld id="{8210E379-445D-4D2E-93B8-A9BE5659FBDC}" type="slidenum">
              <a:rPr lang="fr-FR"/>
              <a:pPr>
                <a:defRPr/>
              </a:pPr>
              <a:t>‹#›</a:t>
            </a:fld>
            <a:endParaRPr lang="fr-F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17" y="204787"/>
            <a:ext cx="3008313" cy="871538"/>
          </a:xfrm>
        </p:spPr>
        <p:txBody>
          <a:bodyPr anchor="b"/>
          <a:lstStyle>
            <a:lvl1pPr algn="l">
              <a:defRPr sz="2000" b="1"/>
            </a:lvl1pPr>
          </a:lstStyle>
          <a:p>
            <a:r>
              <a:rPr lang="en-US"/>
              <a:t>Cliquez et modifiez le titre</a:t>
            </a:r>
            <a:endParaRPr lang="fr-FR"/>
          </a:p>
        </p:txBody>
      </p:sp>
      <p:sp>
        <p:nvSpPr>
          <p:cNvPr id="4" name="Espace réservé du texte 3"/>
          <p:cNvSpPr>
            <a:spLocks noGrp="1"/>
          </p:cNvSpPr>
          <p:nvPr>
            <p:ph type="body" sz="half" idx="2"/>
          </p:nvPr>
        </p:nvSpPr>
        <p:spPr>
          <a:xfrm>
            <a:off x="457217" y="1076328"/>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4881072A-E65A-42B2-8A9F-655353B9ECE3}" type="slidenum">
              <a:rPr lang="fr-FR"/>
              <a:pPr>
                <a:defRPr/>
              </a:pPr>
              <a:t>‹#›</a:t>
            </a:fld>
            <a:endParaRPr lang="fr-FR"/>
          </a:p>
        </p:txBody>
      </p:sp>
      <p:sp>
        <p:nvSpPr>
          <p:cNvPr id="9" name="Espace réservé du contenu 2"/>
          <p:cNvSpPr>
            <a:spLocks noGrp="1"/>
          </p:cNvSpPr>
          <p:nvPr>
            <p:ph idx="1"/>
          </p:nvPr>
        </p:nvSpPr>
        <p:spPr>
          <a:xfrm>
            <a:off x="3575050" y="204796"/>
            <a:ext cx="5111750" cy="4389835"/>
          </a:xfrm>
          <a:prstGeom prst="rect">
            <a:avLst/>
          </a:prstGeom>
        </p:spPr>
        <p:txBody>
          <a:bodyPr/>
          <a:lstStyle>
            <a:lvl1pPr>
              <a:buClr>
                <a:srgbClr val="FF0000"/>
              </a:buClr>
              <a:defRPr sz="2400"/>
            </a:lvl1pPr>
            <a:lvl2pPr marL="444500" indent="455613">
              <a:defRPr lang="fr-FR" sz="2200" dirty="0" smtClean="0">
                <a:solidFill>
                  <a:schemeClr val="tx2"/>
                </a:solidFill>
                <a:latin typeface="+mn-lt"/>
                <a:ea typeface="ＭＳ Ｐゴシック" pitchFamily="23" charset="-128"/>
                <a:cs typeface="+mn-cs"/>
              </a:defRPr>
            </a:lvl2pPr>
            <a:lvl3pPr marL="814388" indent="527050">
              <a:buFont typeface="Arial" pitchFamily="34" charset="0"/>
              <a:buChar char="•"/>
              <a:defRPr sz="2000"/>
            </a:lvl3pPr>
            <a:lvl4pPr marL="1076325" indent="354013">
              <a:defRPr sz="1800"/>
            </a:lvl4pPr>
            <a:lvl5pPr marL="1347788" indent="450850">
              <a:defRPr sz="2000"/>
            </a:lvl5pPr>
            <a:lvl6pPr>
              <a:defRPr sz="2000"/>
            </a:lvl6pPr>
            <a:lvl7pPr>
              <a:defRPr sz="2000"/>
            </a:lvl7pPr>
            <a:lvl8pPr>
              <a:defRPr sz="2000"/>
            </a:lvl8pPr>
            <a:lvl9pPr>
              <a:defRPr sz="20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lvl1pPr>
          </a:lstStyle>
          <a:p>
            <a:r>
              <a:rPr lang="en-US"/>
              <a:t>Cliquez et modifiez le titre</a:t>
            </a:r>
            <a:endParaRPr lang="fr-FR"/>
          </a:p>
        </p:txBody>
      </p:sp>
      <p:sp>
        <p:nvSpPr>
          <p:cNvPr id="3" name="Espace réservé pour une image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Faire glisser l'image vers l'espace réservé ou cliquer sur l'icône pour l'ajouter</a:t>
            </a:r>
            <a:endParaRPr lang="fr-FR" noProof="0"/>
          </a:p>
        </p:txBody>
      </p:sp>
      <p:sp>
        <p:nvSpPr>
          <p:cNvPr id="4" name="Espace réservé du texte 3"/>
          <p:cNvSpPr>
            <a:spLocks noGrp="1"/>
          </p:cNvSpPr>
          <p:nvPr>
            <p:ph type="body" sz="half" idx="2"/>
          </p:nvPr>
        </p:nvSpPr>
        <p:spPr>
          <a:xfrm>
            <a:off x="1792288" y="4025511"/>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Cliquez pour modifier les styles du texte du masque</a:t>
            </a: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4CD52ED7-E3B0-4FBB-ABBC-EA4899ABCD53}" type="slidenum">
              <a:rPr lang="fr-FR"/>
              <a:pPr>
                <a:defRPr/>
              </a:pPr>
              <a:t>‹#›</a:t>
            </a:fld>
            <a:endParaRPr lang="fr-F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897BA2B2-1AAC-4179-BDF0-FE097F272041}" type="slidenum">
              <a:rPr lang="fr-FR"/>
              <a:pPr>
                <a:defRPr/>
              </a:pPr>
              <a:t>‹#›</a:t>
            </a:fld>
            <a:endParaRPr lang="fr-FR"/>
          </a:p>
        </p:txBody>
      </p:sp>
      <p:sp>
        <p:nvSpPr>
          <p:cNvPr id="8" name="Espace réservé du contenu 2"/>
          <p:cNvSpPr>
            <a:spLocks noGrp="1"/>
          </p:cNvSpPr>
          <p:nvPr>
            <p:ph sz="half" idx="13"/>
          </p:nvPr>
        </p:nvSpPr>
        <p:spPr>
          <a:xfrm rot="5400000">
            <a:off x="3548404" y="-895879"/>
            <a:ext cx="2770585" cy="7861581"/>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05638" y="263129"/>
            <a:ext cx="1884362" cy="4551759"/>
          </a:xfrm>
        </p:spPr>
        <p:txBody>
          <a:bodyPr vert="eaVert"/>
          <a:lstStyle/>
          <a:p>
            <a:r>
              <a:rPr lang="en-US"/>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9408AE31-3B36-4264-82F4-DDAE5927E079}" type="slidenum">
              <a:rPr lang="fr-FR"/>
              <a:pPr>
                <a:defRPr/>
              </a:pPr>
              <a:t>‹#›</a:t>
            </a:fld>
            <a:endParaRPr lang="fr-FR"/>
          </a:p>
        </p:txBody>
      </p:sp>
      <p:sp>
        <p:nvSpPr>
          <p:cNvPr id="9" name="Espace réservé du contenu 2"/>
          <p:cNvSpPr>
            <a:spLocks noGrp="1"/>
          </p:cNvSpPr>
          <p:nvPr>
            <p:ph sz="half" idx="13"/>
          </p:nvPr>
        </p:nvSpPr>
        <p:spPr>
          <a:xfrm rot="5400000">
            <a:off x="1521591" y="-474445"/>
            <a:ext cx="4021989" cy="5767309"/>
          </a:xfrm>
          <a:prstGeom prst="rect">
            <a:avLst/>
          </a:prstGeom>
        </p:spPr>
        <p:txBody>
          <a:bodyPr/>
          <a:lstStyle>
            <a:lvl1pPr>
              <a:buClr>
                <a:srgbClr val="FF0000"/>
              </a:buClr>
              <a:defRPr sz="2400"/>
            </a:lvl1pPr>
            <a:lvl2pPr>
              <a:defRPr sz="2000"/>
            </a:lvl2pPr>
            <a:lvl3pPr marL="554038" indent="-192088">
              <a:buClr>
                <a:srgbClr val="FF0000"/>
              </a:buClr>
              <a:tabLst>
                <a:tab pos="714375" algn="l"/>
              </a:tabLst>
              <a:defRPr sz="2400"/>
            </a:lvl3pPr>
            <a:lvl4pPr marL="714375" indent="276225">
              <a:buFont typeface="Arial" pitchFamily="34" charset="0"/>
              <a:buChar char="•"/>
              <a:defRPr sz="2000"/>
            </a:lvl4pPr>
            <a:lvl5pPr marL="990600" indent="447675">
              <a:defRPr sz="20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7" descr="fond_chapitre_kaki"/>
          <p:cNvPicPr>
            <a:picLocks noChangeAspect="1" noChangeArrowheads="1"/>
          </p:cNvPicPr>
          <p:nvPr/>
        </p:nvPicPr>
        <p:blipFill>
          <a:blip r:embed="rId2" cstate="screen"/>
          <a:srcRect/>
          <a:stretch>
            <a:fillRect/>
          </a:stretch>
        </p:blipFill>
        <p:spPr bwMode="auto">
          <a:xfrm>
            <a:off x="0" y="0"/>
            <a:ext cx="9144000" cy="5143500"/>
          </a:xfrm>
          <a:prstGeom prst="rect">
            <a:avLst/>
          </a:prstGeom>
          <a:noFill/>
          <a:ln w="9525">
            <a:noFill/>
            <a:miter lim="800000"/>
            <a:headEnd/>
            <a:tailEnd/>
          </a:ln>
        </p:spPr>
      </p:pic>
      <p:sp>
        <p:nvSpPr>
          <p:cNvPr id="20484" name="Rectangle 4"/>
          <p:cNvSpPr>
            <a:spLocks noGrp="1" noChangeArrowheads="1"/>
          </p:cNvSpPr>
          <p:nvPr>
            <p:ph type="ctrTitle"/>
          </p:nvPr>
        </p:nvSpPr>
        <p:spPr bwMode="white">
          <a:xfrm>
            <a:off x="1349375" y="2571758"/>
            <a:ext cx="7486650" cy="522685"/>
          </a:xfrm>
        </p:spPr>
        <p:txBody>
          <a:bodyPr anchor="b"/>
          <a:lstStyle>
            <a:lvl1pPr>
              <a:defRPr sz="3300">
                <a:solidFill>
                  <a:schemeClr val="bg1"/>
                </a:solidFill>
              </a:defRPr>
            </a:lvl1pPr>
          </a:lstStyle>
          <a:p>
            <a:pPr lvl="0"/>
            <a:r>
              <a:rPr lang="en-US" noProof="0"/>
              <a:t>Cliquez et modifiez le titre</a:t>
            </a:r>
            <a:endParaRPr lang="fr-FR" noProof="0"/>
          </a:p>
        </p:txBody>
      </p:sp>
      <p:sp>
        <p:nvSpPr>
          <p:cNvPr id="20485" name="Rectangle 5"/>
          <p:cNvSpPr>
            <a:spLocks noGrp="1" noChangeArrowheads="1"/>
          </p:cNvSpPr>
          <p:nvPr>
            <p:ph type="subTitle" idx="1"/>
          </p:nvPr>
        </p:nvSpPr>
        <p:spPr bwMode="white">
          <a:xfrm>
            <a:off x="1349375" y="3143250"/>
            <a:ext cx="7486650" cy="1657350"/>
          </a:xfrm>
          <a:prstGeom prst="rect">
            <a:avLst/>
          </a:prstGeom>
        </p:spPr>
        <p:txBody>
          <a:bodyPr lIns="0" tIns="0" rIns="0" bIns="0"/>
          <a:lstStyle>
            <a:lvl1pPr marL="0" indent="0">
              <a:lnSpc>
                <a:spcPct val="100000"/>
              </a:lnSpc>
              <a:buNone/>
              <a:defRPr sz="2300" b="1">
                <a:solidFill>
                  <a:schemeClr val="bg1"/>
                </a:solidFill>
              </a:defRPr>
            </a:lvl1pPr>
          </a:lstStyle>
          <a:p>
            <a:pPr lvl="0"/>
            <a:r>
              <a:rPr lang="en-US" noProof="0"/>
              <a:t>Cliquez pour modifier le style des sous-titres du masque</a:t>
            </a:r>
            <a:endParaRPr lang="fr-FR" noProof="0" dirty="0"/>
          </a:p>
        </p:txBody>
      </p:sp>
      <p:sp>
        <p:nvSpPr>
          <p:cNvPr id="5" name="Rectangle 3"/>
          <p:cNvSpPr>
            <a:spLocks noGrp="1" noChangeArrowheads="1"/>
          </p:cNvSpPr>
          <p:nvPr>
            <p:ph type="ftr" sz="quarter" idx="10"/>
          </p:nvPr>
        </p:nvSpPr>
        <p:spPr bwMode="gray"/>
        <p:txBody>
          <a:bodyPr/>
          <a:lstStyle>
            <a:lvl1pPr>
              <a:defRPr>
                <a:solidFill>
                  <a:schemeClr val="tx2"/>
                </a:solidFill>
              </a:defRPr>
            </a:lvl1pPr>
          </a:lstStyle>
          <a:p>
            <a:pPr>
              <a:defRPr/>
            </a:pPr>
            <a:r>
              <a:rPr lang="fr-FR"/>
              <a:t>Lorenzi Marco IPMC 2017</a:t>
            </a:r>
          </a:p>
        </p:txBody>
      </p:sp>
      <p:sp>
        <p:nvSpPr>
          <p:cNvPr id="6" name="Rectangle 6"/>
          <p:cNvSpPr>
            <a:spLocks noGrp="1" noChangeArrowheads="1"/>
          </p:cNvSpPr>
          <p:nvPr>
            <p:ph type="dt" sz="half" idx="11"/>
          </p:nvPr>
        </p:nvSpPr>
        <p:spPr bwMode="gray">
          <a:xfrm>
            <a:off x="6578618" y="4866085"/>
            <a:ext cx="2011363" cy="204788"/>
          </a:xfrm>
        </p:spPr>
        <p:txBody>
          <a:bodyPr/>
          <a:lstStyle>
            <a:lvl1pPr>
              <a:defRPr>
                <a:solidFill>
                  <a:schemeClr val="tx2"/>
                </a:solidFill>
              </a:defRPr>
            </a:lvl1pPr>
          </a:lstStyle>
          <a:p>
            <a:pPr>
              <a:defRPr/>
            </a:pPr>
            <a:r>
              <a:rPr lang="en-US"/>
              <a:t>00 MOIS 2011</a:t>
            </a:r>
            <a:endParaRPr lang="fr-FR"/>
          </a:p>
        </p:txBody>
      </p:sp>
      <p:sp>
        <p:nvSpPr>
          <p:cNvPr id="7" name="Rectangle 8"/>
          <p:cNvSpPr>
            <a:spLocks noGrp="1" noChangeArrowheads="1"/>
          </p:cNvSpPr>
          <p:nvPr>
            <p:ph type="sldNum" sz="quarter" idx="12"/>
          </p:nvPr>
        </p:nvSpPr>
        <p:spPr bwMode="gray"/>
        <p:txBody>
          <a:bodyPr/>
          <a:lstStyle>
            <a:lvl1pPr>
              <a:defRPr>
                <a:solidFill>
                  <a:schemeClr val="tx2"/>
                </a:solidFill>
              </a:defRPr>
            </a:lvl1pPr>
          </a:lstStyle>
          <a:p>
            <a:pPr>
              <a:defRPr/>
            </a:pPr>
            <a:r>
              <a:rPr lang="fr-FR"/>
              <a:t>- </a:t>
            </a:r>
            <a:fld id="{88183FA9-A32E-4BE2-A235-AFB901322D06}" type="slidenum">
              <a:rPr lang="fr-FR"/>
              <a:pPr>
                <a:defRPr/>
              </a:pPr>
              <a:t>‹#›</a:t>
            </a:fld>
            <a:endParaRPr lang="fr-F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iste à puc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FCF176FA-7579-4FAD-93EE-FE4CC762E780}" type="slidenum">
              <a:rPr lang="fr-FR"/>
              <a:pPr>
                <a:defRPr/>
              </a:pPr>
              <a:t>‹#›</a:t>
            </a:fld>
            <a:endParaRPr lang="fr-FR"/>
          </a:p>
        </p:txBody>
      </p:sp>
      <p:sp>
        <p:nvSpPr>
          <p:cNvPr id="8" name="Espace réservé du contenu 2"/>
          <p:cNvSpPr>
            <a:spLocks noGrp="1"/>
          </p:cNvSpPr>
          <p:nvPr>
            <p:ph idx="1"/>
          </p:nvPr>
        </p:nvSpPr>
        <p:spPr>
          <a:xfrm>
            <a:off x="1349394" y="1640681"/>
            <a:ext cx="7540625" cy="3152775"/>
          </a:xfrm>
          <a:prstGeom prst="rect">
            <a:avLst/>
          </a:prstGeom>
        </p:spPr>
        <p:txBody>
          <a:bodyPr/>
          <a:lstStyle>
            <a:lvl1pPr>
              <a:buClr>
                <a:srgbClr val="FF0000"/>
              </a:buClr>
              <a:defRPr lang="fr-FR" sz="2400" dirty="0" smtClean="0">
                <a:solidFill>
                  <a:schemeClr val="tx2"/>
                </a:solidFill>
                <a:latin typeface="+mn-lt"/>
                <a:ea typeface="+mn-ea"/>
                <a:cs typeface="+mn-cs"/>
              </a:defRPr>
            </a:lvl1pPr>
            <a:lvl2pPr marL="361950" indent="352425">
              <a:buFont typeface="Arial" pitchFamily="34" charset="0"/>
              <a:buChar char=""/>
              <a:defRPr lang="fr-FR" sz="2200" dirty="0" smtClean="0">
                <a:solidFill>
                  <a:schemeClr val="tx2"/>
                </a:solidFill>
                <a:latin typeface="+mn-lt"/>
                <a:ea typeface="ＭＳ Ｐゴシック" pitchFamily="23" charset="-128"/>
                <a:cs typeface="+mn-cs"/>
              </a:defRPr>
            </a:lvl2pPr>
            <a:lvl3pPr marL="1076325" indent="361950">
              <a:buFont typeface="Arial" pitchFamily="34" charset="0"/>
              <a:buChar char="•"/>
              <a:defRPr sz="2000"/>
            </a:lvl3pPr>
            <a:lvl4pPr marL="1438275" indent="371475">
              <a:defRPr lang="fr-FR" sz="1800" dirty="0" smtClean="0">
                <a:solidFill>
                  <a:schemeClr val="tx2"/>
                </a:solidFill>
                <a:latin typeface="+mn-lt"/>
                <a:ea typeface="ＭＳ Ｐゴシック" pitchFamily="23" charset="-128"/>
                <a:cs typeface="+mn-cs"/>
              </a:defRPr>
            </a:lvl4pPr>
            <a:lvl5pPr marL="1790700" indent="361950">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4" name="Rectangle 4"/>
          <p:cNvSpPr>
            <a:spLocks noGrp="1" noChangeArrowheads="1"/>
          </p:cNvSpPr>
          <p:nvPr>
            <p:ph type="dt" sz="half" idx="14"/>
          </p:nvPr>
        </p:nvSpPr>
        <p:spPr>
          <a:ln/>
        </p:spPr>
        <p:txBody>
          <a:bodyPr/>
          <a:lstStyle>
            <a:lvl1pPr>
              <a:defRPr/>
            </a:lvl1pPr>
          </a:lstStyle>
          <a:p>
            <a:pPr>
              <a:defRPr/>
            </a:pPr>
            <a:r>
              <a:rPr lang="en-US"/>
              <a:t>00 MOIS 2011</a:t>
            </a:r>
            <a:endParaRPr lang="fr-FR"/>
          </a:p>
        </p:txBody>
      </p:sp>
      <p:sp>
        <p:nvSpPr>
          <p:cNvPr id="5" name="Rectangle 5"/>
          <p:cNvSpPr>
            <a:spLocks noGrp="1" noChangeArrowheads="1"/>
          </p:cNvSpPr>
          <p:nvPr>
            <p:ph type="ftr" sz="quarter" idx="15"/>
          </p:nvPr>
        </p:nvSpPr>
        <p:spPr>
          <a:ln/>
        </p:spPr>
        <p:txBody>
          <a:bodyPr/>
          <a:lstStyle>
            <a:lvl1pPr>
              <a:defRPr/>
            </a:lvl1pPr>
          </a:lstStyle>
          <a:p>
            <a:pPr>
              <a:defRPr/>
            </a:pPr>
            <a:r>
              <a:rPr lang="fr-FR"/>
              <a:t>Lorenzi Marco IPMC 2017</a:t>
            </a:r>
          </a:p>
        </p:txBody>
      </p:sp>
      <p:sp>
        <p:nvSpPr>
          <p:cNvPr id="6" name="Rectangle 9"/>
          <p:cNvSpPr>
            <a:spLocks noGrp="1" noChangeArrowheads="1"/>
          </p:cNvSpPr>
          <p:nvPr>
            <p:ph type="sldNum" sz="quarter" idx="16"/>
          </p:nvPr>
        </p:nvSpPr>
        <p:spPr>
          <a:ln/>
        </p:spPr>
        <p:txBody>
          <a:bodyPr/>
          <a:lstStyle>
            <a:lvl1pPr>
              <a:defRPr/>
            </a:lvl1pPr>
          </a:lstStyle>
          <a:p>
            <a:pPr>
              <a:defRPr/>
            </a:pPr>
            <a:r>
              <a:rPr lang="fr-FR"/>
              <a:t>- </a:t>
            </a:r>
            <a:fld id="{CCD8A327-4A42-4F42-8894-A6F43B7F265B}" type="slidenum">
              <a:rPr lang="fr-FR"/>
              <a:pPr>
                <a:defRPr/>
              </a:pPr>
              <a:t>‹#›</a:t>
            </a:fld>
            <a:endParaRPr lang="fr-FR"/>
          </a:p>
        </p:txBody>
      </p:sp>
      <p:sp>
        <p:nvSpPr>
          <p:cNvPr id="8" name="Espace réservé du contenu 2"/>
          <p:cNvSpPr>
            <a:spLocks noGrp="1"/>
          </p:cNvSpPr>
          <p:nvPr>
            <p:ph idx="1"/>
          </p:nvPr>
        </p:nvSpPr>
        <p:spPr>
          <a:xfrm>
            <a:off x="1349394" y="1491632"/>
            <a:ext cx="7540625" cy="3152775"/>
          </a:xfrm>
          <a:prstGeom prst="rect">
            <a:avLst/>
          </a:prstGeom>
        </p:spPr>
        <p:txBody>
          <a:bodyPr/>
          <a:lstStyle>
            <a:lvl1pPr algn="l" defTabSz="200025" rtl="0" fontAlgn="base">
              <a:lnSpc>
                <a:spcPct val="170000"/>
              </a:lnSpc>
              <a:spcBef>
                <a:spcPct val="0"/>
              </a:spcBef>
              <a:spcAft>
                <a:spcPct val="0"/>
              </a:spcAft>
              <a:buClr>
                <a:srgbClr val="FF0000"/>
              </a:buClr>
              <a:buFontTx/>
              <a:buNone/>
              <a:defRPr lang="fr-FR" sz="2200" dirty="0" smtClean="0">
                <a:solidFill>
                  <a:schemeClr val="tx2"/>
                </a:solidFill>
                <a:latin typeface="+mn-lt"/>
                <a:ea typeface="+mn-ea"/>
                <a:cs typeface="+mn-cs"/>
              </a:defRPr>
            </a:lvl1pPr>
            <a:lvl2pPr marL="361950" indent="352425">
              <a:buFont typeface="Arial" pitchFamily="34" charset="0"/>
              <a:buChar char="•"/>
              <a:defRPr sz="2200"/>
            </a:lvl2pPr>
            <a:lvl3pPr marL="1076325" indent="361950">
              <a:buFont typeface="Arial" pitchFamily="34" charset="0"/>
              <a:buNone/>
              <a:defRPr sz="2000"/>
            </a:lvl3pPr>
            <a:lvl4pPr marL="1438275" indent="371475">
              <a:buFont typeface="Arial" pitchFamily="34" charset="0"/>
              <a:buNone/>
              <a:defRPr lang="fr-FR" sz="1800" dirty="0" smtClean="0">
                <a:solidFill>
                  <a:schemeClr val="tx2"/>
                </a:solidFill>
                <a:latin typeface="+mn-lt"/>
                <a:ea typeface="ＭＳ Ｐゴシック" pitchFamily="23" charset="-128"/>
                <a:cs typeface="+mn-cs"/>
              </a:defRPr>
            </a:lvl4pPr>
            <a:lvl5pPr marL="1790700" indent="361950">
              <a:buFont typeface="Arial" pitchFamily="34" charset="0"/>
              <a:buNone/>
              <a:defRPr sz="1600"/>
            </a:lvl5p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endParaRPr lang="fr-FR"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all"/>
            </a:lvl1pPr>
          </a:lstStyle>
          <a:p>
            <a:r>
              <a:rPr lang="en-US"/>
              <a:t>Cliquez et modifiez le titre</a:t>
            </a:r>
            <a:endParaRPr lang="fr-FR"/>
          </a:p>
        </p:txBody>
      </p:sp>
      <p:sp>
        <p:nvSpPr>
          <p:cNvPr id="3" name="Espace réservé du texte 2"/>
          <p:cNvSpPr>
            <a:spLocks noGrp="1"/>
          </p:cNvSpPr>
          <p:nvPr>
            <p:ph type="body" idx="1"/>
          </p:nvPr>
        </p:nvSpPr>
        <p:spPr>
          <a:xfrm>
            <a:off x="722313" y="2180035"/>
            <a:ext cx="7772400" cy="112514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Cliquez pour modifier les styles du texte du masque</a:t>
            </a:r>
          </a:p>
        </p:txBody>
      </p:sp>
      <p:sp>
        <p:nvSpPr>
          <p:cNvPr id="4"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5"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6" name="Rectangle 8"/>
          <p:cNvSpPr>
            <a:spLocks noGrp="1" noChangeArrowheads="1"/>
          </p:cNvSpPr>
          <p:nvPr>
            <p:ph type="sldNum" sz="quarter" idx="12"/>
          </p:nvPr>
        </p:nvSpPr>
        <p:spPr>
          <a:ln/>
        </p:spPr>
        <p:txBody>
          <a:bodyPr/>
          <a:lstStyle>
            <a:lvl1pPr>
              <a:defRPr/>
            </a:lvl1pPr>
          </a:lstStyle>
          <a:p>
            <a:pPr>
              <a:defRPr/>
            </a:pPr>
            <a:r>
              <a:rPr lang="fr-FR"/>
              <a:t>- </a:t>
            </a:r>
            <a:fld id="{5E1206D5-4F53-4226-A6DF-522A5ECE7E60}" type="slidenum">
              <a:rPr lang="fr-FR"/>
              <a:pPr>
                <a:defRPr/>
              </a:pPr>
              <a:t>‹#›</a:t>
            </a:fld>
            <a:endParaRPr lang="fr-F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a:t>Cliquez et modifiez le titre</a:t>
            </a:r>
            <a:endParaRPr lang="fr-FR"/>
          </a:p>
        </p:txBody>
      </p:sp>
      <p:sp>
        <p:nvSpPr>
          <p:cNvPr id="5" name="Rectangle 5"/>
          <p:cNvSpPr>
            <a:spLocks noGrp="1" noChangeArrowheads="1"/>
          </p:cNvSpPr>
          <p:nvPr>
            <p:ph type="dt" sz="half" idx="10"/>
          </p:nvPr>
        </p:nvSpPr>
        <p:spPr>
          <a:ln/>
        </p:spPr>
        <p:txBody>
          <a:bodyPr/>
          <a:lstStyle>
            <a:lvl1pPr>
              <a:defRPr/>
            </a:lvl1pPr>
          </a:lstStyle>
          <a:p>
            <a:pPr>
              <a:defRPr/>
            </a:pPr>
            <a:r>
              <a:rPr lang="en-US"/>
              <a:t>00 MOIS 2011</a:t>
            </a:r>
            <a:endParaRPr lang="fr-FR"/>
          </a:p>
        </p:txBody>
      </p:sp>
      <p:sp>
        <p:nvSpPr>
          <p:cNvPr id="6" name="Rectangle 6"/>
          <p:cNvSpPr>
            <a:spLocks noGrp="1" noChangeArrowheads="1"/>
          </p:cNvSpPr>
          <p:nvPr>
            <p:ph type="ftr" sz="quarter" idx="11"/>
          </p:nvPr>
        </p:nvSpPr>
        <p:spPr>
          <a:ln/>
        </p:spPr>
        <p:txBody>
          <a:bodyPr/>
          <a:lstStyle>
            <a:lvl1pPr>
              <a:defRPr/>
            </a:lvl1pPr>
          </a:lstStyle>
          <a:p>
            <a:pPr>
              <a:defRPr/>
            </a:pPr>
            <a:r>
              <a:rPr lang="fr-FR"/>
              <a:t>Lorenzi Marco IPMC 2017</a:t>
            </a:r>
          </a:p>
        </p:txBody>
      </p:sp>
      <p:sp>
        <p:nvSpPr>
          <p:cNvPr id="7" name="Rectangle 8"/>
          <p:cNvSpPr>
            <a:spLocks noGrp="1" noChangeArrowheads="1"/>
          </p:cNvSpPr>
          <p:nvPr>
            <p:ph type="sldNum" sz="quarter" idx="12"/>
          </p:nvPr>
        </p:nvSpPr>
        <p:spPr>
          <a:ln/>
        </p:spPr>
        <p:txBody>
          <a:bodyPr/>
          <a:lstStyle>
            <a:lvl1pPr>
              <a:defRPr/>
            </a:lvl1pPr>
          </a:lstStyle>
          <a:p>
            <a:pPr>
              <a:defRPr/>
            </a:pPr>
            <a:r>
              <a:rPr lang="fr-FR"/>
              <a:t>- </a:t>
            </a:r>
            <a:fld id="{A56E8741-B263-4DF1-A4B3-F92A89568462}" type="slidenum">
              <a:rPr lang="fr-FR"/>
              <a:pPr>
                <a:defRPr/>
              </a:pPr>
              <a:t>‹#›</a:t>
            </a:fld>
            <a:endParaRPr lang="fr-FR"/>
          </a:p>
        </p:txBody>
      </p:sp>
      <p:sp>
        <p:nvSpPr>
          <p:cNvPr id="10" name="Espace réservé du contenu 2"/>
          <p:cNvSpPr>
            <a:spLocks noGrp="1"/>
          </p:cNvSpPr>
          <p:nvPr>
            <p:ph sz="half" idx="1"/>
          </p:nvPr>
        </p:nvSpPr>
        <p:spPr>
          <a:xfrm>
            <a:off x="1349375" y="1254928"/>
            <a:ext cx="3694113" cy="3559969"/>
          </a:xfrm>
          <a:prstGeom prst="rect">
            <a:avLst/>
          </a:prstGeom>
        </p:spPr>
        <p:txBody>
          <a:bodyPr/>
          <a:lstStyle>
            <a:lvl1pPr>
              <a:buClr>
                <a:srgbClr val="FF0000"/>
              </a:buClr>
              <a:defRPr sz="2200"/>
            </a:lvl1pPr>
            <a:lvl2pPr>
              <a:defRPr sz="2000"/>
            </a:lvl2pPr>
            <a:lvl3pPr marL="714375" indent="-352425">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
        <p:nvSpPr>
          <p:cNvPr id="11" name="Espace réservé du contenu 2"/>
          <p:cNvSpPr>
            <a:spLocks noGrp="1"/>
          </p:cNvSpPr>
          <p:nvPr>
            <p:ph sz="half" idx="13"/>
          </p:nvPr>
        </p:nvSpPr>
        <p:spPr>
          <a:xfrm>
            <a:off x="5130800" y="1254928"/>
            <a:ext cx="3694113" cy="3559969"/>
          </a:xfrm>
          <a:prstGeom prst="rect">
            <a:avLst/>
          </a:prstGeom>
        </p:spPr>
        <p:txBody>
          <a:bodyPr/>
          <a:lstStyle>
            <a:lvl1pPr>
              <a:buClr>
                <a:srgbClr val="FF0000"/>
              </a:buClr>
              <a:defRPr sz="2200"/>
            </a:lvl1pPr>
            <a:lvl2pPr>
              <a:defRPr sz="2000"/>
            </a:lvl2pPr>
            <a:lvl3pPr marL="712788" indent="-350838">
              <a:buClr>
                <a:srgbClr val="FF0000"/>
              </a:buClr>
              <a:buFont typeface="Arial" pitchFamily="34" charset="0"/>
              <a:buChar char=""/>
              <a:tabLst>
                <a:tab pos="714375" algn="l"/>
              </a:tabLst>
              <a:defRPr sz="2000"/>
            </a:lvl3pPr>
            <a:lvl4pPr marL="714375" indent="276225">
              <a:buFont typeface="Arial" pitchFamily="34" charset="0"/>
              <a:buChar char="•"/>
              <a:defRPr sz="1800"/>
            </a:lvl4pPr>
            <a:lvl5pPr marL="990600" indent="447675">
              <a:defRPr sz="1800"/>
            </a:lvl5pPr>
            <a:lvl6pPr>
              <a:defRPr sz="1800"/>
            </a:lvl6pPr>
            <a:lvl7pPr>
              <a:defRPr sz="1800"/>
            </a:lvl7pPr>
            <a:lvl8pPr>
              <a:defRPr sz="1800"/>
            </a:lvl8pPr>
            <a:lvl9pPr>
              <a:defRPr sz="1800"/>
            </a:lvl9pPr>
          </a:lstStyle>
          <a:p>
            <a:pPr lvl="0"/>
            <a:r>
              <a:rPr lang="en-US"/>
              <a:t>Cliquez pour modifier les styles du texte du masque</a:t>
            </a:r>
          </a:p>
          <a:p>
            <a:pPr lvl="1"/>
            <a:r>
              <a:rPr lang="en-US"/>
              <a:t>Deuxième niveau</a:t>
            </a:r>
          </a:p>
          <a:p>
            <a:pPr lvl="2"/>
            <a:r>
              <a:rPr lang="en-US"/>
              <a:t>Troisième niveau</a:t>
            </a:r>
          </a:p>
          <a:p>
            <a:pPr lvl="3"/>
            <a:r>
              <a:rPr lang="en-US"/>
              <a:t>Quatrième niveau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19.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17.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9.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11.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13.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15.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17.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introduction"/>
          <p:cNvPicPr>
            <a:picLocks noChangeAspect="1" noChangeArrowheads="1"/>
          </p:cNvPicPr>
          <p:nvPr/>
        </p:nvPicPr>
        <p:blipFill>
          <a:blip r:embed="rId13" cstate="screen"/>
          <a:srcRect/>
          <a:stretch>
            <a:fillRect/>
          </a:stretch>
        </p:blipFill>
        <p:spPr bwMode="auto">
          <a:xfrm>
            <a:off x="0" y="0"/>
            <a:ext cx="9144000" cy="5143500"/>
          </a:xfrm>
          <a:prstGeom prst="rect">
            <a:avLst/>
          </a:prstGeom>
          <a:noFill/>
          <a:ln w="9525">
            <a:noFill/>
            <a:miter lim="800000"/>
            <a:headEnd/>
            <a:tailEnd/>
          </a:ln>
        </p:spPr>
      </p:pic>
      <p:sp>
        <p:nvSpPr>
          <p:cNvPr id="1027" name="Rectangle 3"/>
          <p:cNvSpPr>
            <a:spLocks noGrp="1" noChangeArrowheads="1"/>
          </p:cNvSpPr>
          <p:nvPr>
            <p:ph type="title"/>
          </p:nvPr>
        </p:nvSpPr>
        <p:spPr bwMode="gray">
          <a:xfrm>
            <a:off x="1349376" y="355997"/>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a:t>Cliquez pour modifier le style du titre</a:t>
            </a:r>
          </a:p>
        </p:txBody>
      </p:sp>
      <p:sp>
        <p:nvSpPr>
          <p:cNvPr id="1028" name="Rectangle 4"/>
          <p:cNvSpPr>
            <a:spLocks noGrp="1" noChangeArrowheads="1"/>
          </p:cNvSpPr>
          <p:nvPr>
            <p:ph type="body" idx="1"/>
          </p:nvPr>
        </p:nvSpPr>
        <p:spPr bwMode="gray">
          <a:xfrm>
            <a:off x="1349376" y="1383507"/>
            <a:ext cx="7540625" cy="345995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7109" name="Rectangle 5"/>
          <p:cNvSpPr>
            <a:spLocks noGrp="1" noChangeArrowheads="1"/>
          </p:cNvSpPr>
          <p:nvPr>
            <p:ph type="dt" sz="half" idx="2"/>
          </p:nvPr>
        </p:nvSpPr>
        <p:spPr bwMode="white">
          <a:xfrm>
            <a:off x="6577013" y="4867275"/>
            <a:ext cx="2012950" cy="204788"/>
          </a:xfrm>
          <a:prstGeom prst="rect">
            <a:avLst/>
          </a:prstGeom>
          <a:noFill/>
          <a:ln>
            <a:noFill/>
          </a:ln>
          <a:effec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a:t>00 MOIS 2011</a:t>
            </a:r>
          </a:p>
        </p:txBody>
      </p:sp>
      <p:sp>
        <p:nvSpPr>
          <p:cNvPr id="47110" name="Rectangle 6"/>
          <p:cNvSpPr>
            <a:spLocks noGrp="1" noChangeArrowheads="1"/>
          </p:cNvSpPr>
          <p:nvPr>
            <p:ph type="ftr" sz="quarter" idx="3"/>
          </p:nvPr>
        </p:nvSpPr>
        <p:spPr bwMode="white">
          <a:xfrm>
            <a:off x="1349376" y="4866085"/>
            <a:ext cx="5218113"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en-US"/>
              <a:t>Lorenzi Marco IPMC 2017</a:t>
            </a:r>
          </a:p>
        </p:txBody>
      </p:sp>
      <p:sp>
        <p:nvSpPr>
          <p:cNvPr id="47114" name="Rectangle 10"/>
          <p:cNvSpPr>
            <a:spLocks noGrp="1" noChangeArrowheads="1"/>
          </p:cNvSpPr>
          <p:nvPr>
            <p:ph type="sldNum" sz="quarter" idx="4"/>
          </p:nvPr>
        </p:nvSpPr>
        <p:spPr bwMode="white">
          <a:xfrm>
            <a:off x="8618538" y="4866085"/>
            <a:ext cx="525462"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fld id="{F9D7C11F-D2B8-4C49-869C-317A38A9A635}"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rtl="0" eaLnBrk="1" fontAlgn="base" hangingPunct="1">
        <a:spcBef>
          <a:spcPct val="0"/>
        </a:spcBef>
        <a:spcAft>
          <a:spcPct val="0"/>
        </a:spcAft>
        <a:defRPr sz="3300" b="1">
          <a:solidFill>
            <a:schemeClr val="bg1"/>
          </a:solidFill>
          <a:latin typeface="+mj-lt"/>
          <a:ea typeface="+mj-ea"/>
          <a:cs typeface="+mj-cs"/>
        </a:defRPr>
      </a:lvl1pPr>
      <a:lvl2pPr algn="l" rtl="0" eaLnBrk="1" fontAlgn="base" hangingPunct="1">
        <a:spcBef>
          <a:spcPct val="0"/>
        </a:spcBef>
        <a:spcAft>
          <a:spcPct val="0"/>
        </a:spcAft>
        <a:defRPr sz="3300" b="1">
          <a:solidFill>
            <a:schemeClr val="bg1"/>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bg1"/>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bg1"/>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bg1"/>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bg1"/>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bg1"/>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bg1"/>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bg1"/>
          </a:solidFill>
          <a:latin typeface="Arial" charset="0"/>
          <a:ea typeface="ＭＳ Ｐゴシック" charset="0"/>
          <a:cs typeface="Arial" charset="0"/>
        </a:defRPr>
      </a:lvl9pPr>
    </p:titleStyle>
    <p:bodyStyle>
      <a:lvl1pPr marL="342900" indent="-342900" algn="l" rtl="0" eaLnBrk="1" fontAlgn="base" hangingPunct="1">
        <a:lnSpc>
          <a:spcPct val="120000"/>
        </a:lnSpc>
        <a:spcBef>
          <a:spcPct val="0"/>
        </a:spcBef>
        <a:spcAft>
          <a:spcPct val="0"/>
        </a:spcAft>
        <a:buChar char="•"/>
        <a:defRPr sz="1600">
          <a:solidFill>
            <a:schemeClr val="bg1"/>
          </a:solidFill>
          <a:latin typeface="+mn-lt"/>
          <a:ea typeface="+mn-ea"/>
          <a:cs typeface="+mn-cs"/>
        </a:defRPr>
      </a:lvl1pPr>
      <a:lvl2pPr marL="220663" indent="-219075" algn="l" rtl="0" eaLnBrk="1" fontAlgn="base" hangingPunct="1">
        <a:lnSpc>
          <a:spcPct val="120000"/>
        </a:lnSpc>
        <a:spcBef>
          <a:spcPct val="0"/>
        </a:spcBef>
        <a:spcAft>
          <a:spcPct val="0"/>
        </a:spcAft>
        <a:buClr>
          <a:schemeClr val="bg1"/>
        </a:buClr>
        <a:buChar char="•"/>
        <a:defRPr sz="1600">
          <a:solidFill>
            <a:schemeClr val="bg1"/>
          </a:solidFill>
          <a:latin typeface="+mn-lt"/>
          <a:ea typeface="ＭＳ Ｐゴシック" pitchFamily="23" charset="-128"/>
          <a:cs typeface="+mn-cs"/>
        </a:defRPr>
      </a:lvl2pPr>
      <a:lvl3pPr marL="554038" indent="-127000" algn="l" rtl="0" eaLnBrk="1" fontAlgn="base" hangingPunct="1">
        <a:lnSpc>
          <a:spcPct val="120000"/>
        </a:lnSpc>
        <a:spcBef>
          <a:spcPct val="0"/>
        </a:spcBef>
        <a:spcAft>
          <a:spcPct val="0"/>
        </a:spcAft>
        <a:buFont typeface="Arial" charset="0"/>
        <a:buChar char="-"/>
        <a:defRPr sz="1600">
          <a:solidFill>
            <a:schemeClr val="bg1"/>
          </a:solidFill>
          <a:latin typeface="+mn-lt"/>
          <a:ea typeface="ＭＳ Ｐゴシック" pitchFamily="23" charset="-128"/>
          <a:cs typeface="+mn-cs"/>
        </a:defRPr>
      </a:lvl3pPr>
      <a:lvl4pPr marL="555625" indent="815975" algn="l" rtl="0" eaLnBrk="1" fontAlgn="base" hangingPunct="1">
        <a:lnSpc>
          <a:spcPct val="120000"/>
        </a:lnSpc>
        <a:spcBef>
          <a:spcPct val="0"/>
        </a:spcBef>
        <a:spcAft>
          <a:spcPct val="0"/>
        </a:spcAft>
        <a:buChar char="–"/>
        <a:defRPr sz="1400">
          <a:solidFill>
            <a:schemeClr val="bg1"/>
          </a:solidFill>
          <a:latin typeface="+mn-lt"/>
          <a:ea typeface="ＭＳ Ｐゴシック" pitchFamily="23" charset="-128"/>
          <a:cs typeface="+mn-cs"/>
        </a:defRPr>
      </a:lvl4pPr>
      <a:lvl5pPr marL="557213" indent="1271588" algn="l" rtl="0" eaLnBrk="1" fontAlgn="base" hangingPunct="1">
        <a:lnSpc>
          <a:spcPct val="120000"/>
        </a:lnSpc>
        <a:spcBef>
          <a:spcPct val="0"/>
        </a:spcBef>
        <a:spcAft>
          <a:spcPct val="0"/>
        </a:spcAft>
        <a:buChar char="»"/>
        <a:defRPr sz="1200">
          <a:solidFill>
            <a:schemeClr val="bg1"/>
          </a:solidFill>
          <a:latin typeface="+mn-lt"/>
          <a:ea typeface="ＭＳ Ｐゴシック" pitchFamily="23" charset="-128"/>
          <a:cs typeface="+mn-cs"/>
        </a:defRPr>
      </a:lvl5pPr>
      <a:lvl6pPr marL="1014413" algn="l" rtl="0" eaLnBrk="1" fontAlgn="base" hangingPunct="1">
        <a:lnSpc>
          <a:spcPct val="120000"/>
        </a:lnSpc>
        <a:spcBef>
          <a:spcPct val="0"/>
        </a:spcBef>
        <a:spcAft>
          <a:spcPct val="0"/>
        </a:spcAft>
        <a:defRPr sz="1200">
          <a:solidFill>
            <a:schemeClr val="bg1"/>
          </a:solidFill>
          <a:latin typeface="+mn-lt"/>
          <a:ea typeface="Arial" charset="0"/>
          <a:cs typeface="+mn-cs"/>
        </a:defRPr>
      </a:lvl6pPr>
      <a:lvl7pPr marL="1471613" algn="l" rtl="0" eaLnBrk="1" fontAlgn="base" hangingPunct="1">
        <a:lnSpc>
          <a:spcPct val="120000"/>
        </a:lnSpc>
        <a:spcBef>
          <a:spcPct val="0"/>
        </a:spcBef>
        <a:spcAft>
          <a:spcPct val="0"/>
        </a:spcAft>
        <a:defRPr sz="1200">
          <a:solidFill>
            <a:schemeClr val="bg1"/>
          </a:solidFill>
          <a:latin typeface="+mn-lt"/>
          <a:ea typeface="Arial" charset="0"/>
          <a:cs typeface="+mn-cs"/>
        </a:defRPr>
      </a:lvl7pPr>
      <a:lvl8pPr marL="1928813" algn="l" rtl="0" eaLnBrk="1" fontAlgn="base" hangingPunct="1">
        <a:lnSpc>
          <a:spcPct val="120000"/>
        </a:lnSpc>
        <a:spcBef>
          <a:spcPct val="0"/>
        </a:spcBef>
        <a:spcAft>
          <a:spcPct val="0"/>
        </a:spcAft>
        <a:defRPr sz="1200">
          <a:solidFill>
            <a:schemeClr val="bg1"/>
          </a:solidFill>
          <a:latin typeface="+mn-lt"/>
          <a:ea typeface="Arial" charset="0"/>
          <a:cs typeface="+mn-cs"/>
        </a:defRPr>
      </a:lvl8pPr>
      <a:lvl9pPr marL="2386013" algn="l" rtl="0" eaLnBrk="1" fontAlgn="base" hangingPunct="1">
        <a:lnSpc>
          <a:spcPct val="120000"/>
        </a:lnSpc>
        <a:spcBef>
          <a:spcPct val="0"/>
        </a:spcBef>
        <a:spcAft>
          <a:spcPct val="0"/>
        </a:spcAft>
        <a:defRPr sz="1200">
          <a:solidFill>
            <a:schemeClr val="bg1"/>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7" descr="bandeau_texte_orange"/>
          <p:cNvPicPr>
            <a:picLocks noChangeAspect="1" noChangeArrowheads="1"/>
          </p:cNvPicPr>
          <p:nvPr/>
        </p:nvPicPr>
        <p:blipFill>
          <a:blip r:embed="rId14" cstate="screen"/>
          <a:srcRect/>
          <a:stretch>
            <a:fillRect/>
          </a:stretch>
        </p:blipFill>
        <p:spPr bwMode="auto">
          <a:xfrm>
            <a:off x="0" y="4333877"/>
            <a:ext cx="9144000" cy="809625"/>
          </a:xfrm>
          <a:prstGeom prst="rect">
            <a:avLst/>
          </a:prstGeom>
          <a:noFill/>
          <a:ln w="9525">
            <a:noFill/>
            <a:miter lim="800000"/>
            <a:headEnd/>
            <a:tailEnd/>
          </a:ln>
        </p:spPr>
      </p:pic>
      <p:sp>
        <p:nvSpPr>
          <p:cNvPr id="10243" name="Rectangle 3"/>
          <p:cNvSpPr>
            <a:spLocks noGrp="1" noChangeArrowheads="1"/>
          </p:cNvSpPr>
          <p:nvPr>
            <p:ph type="title"/>
          </p:nvPr>
        </p:nvSpPr>
        <p:spPr bwMode="gray">
          <a:xfrm>
            <a:off x="1349394" y="263129"/>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a:t>Cliquez pour modifier le style du titre</a:t>
            </a:r>
          </a:p>
        </p:txBody>
      </p:sp>
      <p:sp>
        <p:nvSpPr>
          <p:cNvPr id="21509" name="Rectangle 5"/>
          <p:cNvSpPr>
            <a:spLocks noGrp="1" noChangeArrowheads="1"/>
          </p:cNvSpPr>
          <p:nvPr>
            <p:ph type="dt" sz="half" idx="2"/>
          </p:nvPr>
        </p:nvSpPr>
        <p:spPr bwMode="white">
          <a:xfrm>
            <a:off x="6578618" y="4867276"/>
            <a:ext cx="2011363" cy="204788"/>
          </a:xfrm>
          <a:prstGeom prst="rect">
            <a:avLst/>
          </a:prstGeom>
          <a:noFill/>
          <a:ln>
            <a:noFill/>
          </a:ln>
          <a:effec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a:t>00 MOIS 2011</a:t>
            </a:r>
            <a:endParaRPr lang="fr-FR"/>
          </a:p>
        </p:txBody>
      </p:sp>
      <p:sp>
        <p:nvSpPr>
          <p:cNvPr id="21510" name="Rectangle 6"/>
          <p:cNvSpPr>
            <a:spLocks noGrp="1" noChangeArrowheads="1"/>
          </p:cNvSpPr>
          <p:nvPr>
            <p:ph type="ftr" sz="quarter" idx="3"/>
          </p:nvPr>
        </p:nvSpPr>
        <p:spPr bwMode="white">
          <a:xfrm>
            <a:off x="1349386" y="4866085"/>
            <a:ext cx="5218113"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fr-FR"/>
              <a:t>Lorenzi Marco IPMC 2017</a:t>
            </a:r>
          </a:p>
        </p:txBody>
      </p:sp>
      <p:sp>
        <p:nvSpPr>
          <p:cNvPr id="21512" name="Rectangle 8"/>
          <p:cNvSpPr>
            <a:spLocks noGrp="1" noChangeArrowheads="1"/>
          </p:cNvSpPr>
          <p:nvPr>
            <p:ph type="sldNum" sz="quarter" idx="4"/>
          </p:nvPr>
        </p:nvSpPr>
        <p:spPr bwMode="white">
          <a:xfrm>
            <a:off x="8618538" y="4866085"/>
            <a:ext cx="525462"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18ABE201-8388-4065-8723-685811BC0442}"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p:hf hdr="0" ft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2pPr>
      <a:lvl3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3pPr>
      <a:lvl4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4pPr>
      <a:lvl5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chemeClr val="bg2"/>
          </a:solidFill>
          <a:latin typeface="Arial" charset="0"/>
          <a:ea typeface="ＭＳ Ｐゴシック" charset="0"/>
          <a:cs typeface="Arial" charset="0"/>
        </a:defRPr>
      </a:lvl6pPr>
      <a:lvl7pPr marL="914400" algn="l" rtl="0" eaLnBrk="1" fontAlgn="base" hangingPunct="1">
        <a:spcBef>
          <a:spcPct val="0"/>
        </a:spcBef>
        <a:spcAft>
          <a:spcPct val="0"/>
        </a:spcAft>
        <a:defRPr sz="2800" b="1">
          <a:solidFill>
            <a:schemeClr val="bg2"/>
          </a:solidFill>
          <a:latin typeface="Arial" charset="0"/>
          <a:ea typeface="ＭＳ Ｐゴシック" charset="0"/>
          <a:cs typeface="Arial" charset="0"/>
        </a:defRPr>
      </a:lvl7pPr>
      <a:lvl8pPr marL="1371600" algn="l" rtl="0" eaLnBrk="1" fontAlgn="base" hangingPunct="1">
        <a:spcBef>
          <a:spcPct val="0"/>
        </a:spcBef>
        <a:spcAft>
          <a:spcPct val="0"/>
        </a:spcAft>
        <a:defRPr sz="2800" b="1">
          <a:solidFill>
            <a:schemeClr val="bg2"/>
          </a:solidFill>
          <a:latin typeface="Arial" charset="0"/>
          <a:ea typeface="ＭＳ Ｐゴシック" charset="0"/>
          <a:cs typeface="Arial" charset="0"/>
        </a:defRPr>
      </a:lvl8pPr>
      <a:lvl9pPr marL="1828800" algn="l" rtl="0" eaLnBrk="1" fontAlgn="base" hangingPunct="1">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1" fontAlgn="base" hangingPunct="1">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1" fontAlgn="base" hangingPunct="1">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1" fontAlgn="base" hangingPunct="1">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1" fontAlgn="base" hangingPunct="1">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1" fontAlgn="base" hangingPunct="1">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eaLnBrk="1" fontAlgn="base" hangingPunct="1">
        <a:lnSpc>
          <a:spcPct val="125000"/>
        </a:lnSpc>
        <a:spcBef>
          <a:spcPct val="0"/>
        </a:spcBef>
        <a:spcAft>
          <a:spcPct val="0"/>
        </a:spcAft>
        <a:defRPr sz="1200">
          <a:solidFill>
            <a:schemeClr val="tx2"/>
          </a:solidFill>
          <a:latin typeface="+mn-lt"/>
          <a:ea typeface="Arial" charset="0"/>
          <a:cs typeface="+mn-cs"/>
        </a:defRPr>
      </a:lvl6pPr>
      <a:lvl7pPr marL="1471613" algn="l" rtl="0" eaLnBrk="1" fontAlgn="base" hangingPunct="1">
        <a:lnSpc>
          <a:spcPct val="125000"/>
        </a:lnSpc>
        <a:spcBef>
          <a:spcPct val="0"/>
        </a:spcBef>
        <a:spcAft>
          <a:spcPct val="0"/>
        </a:spcAft>
        <a:defRPr sz="1200">
          <a:solidFill>
            <a:schemeClr val="tx2"/>
          </a:solidFill>
          <a:latin typeface="+mn-lt"/>
          <a:ea typeface="Arial" charset="0"/>
          <a:cs typeface="+mn-cs"/>
        </a:defRPr>
      </a:lvl7pPr>
      <a:lvl8pPr marL="1928813" algn="l" rtl="0" eaLnBrk="1" fontAlgn="base" hangingPunct="1">
        <a:lnSpc>
          <a:spcPct val="125000"/>
        </a:lnSpc>
        <a:spcBef>
          <a:spcPct val="0"/>
        </a:spcBef>
        <a:spcAft>
          <a:spcPct val="0"/>
        </a:spcAft>
        <a:defRPr sz="1200">
          <a:solidFill>
            <a:schemeClr val="tx2"/>
          </a:solidFill>
          <a:latin typeface="+mn-lt"/>
          <a:ea typeface="Arial" charset="0"/>
          <a:cs typeface="+mn-cs"/>
        </a:defRPr>
      </a:lvl8pPr>
      <a:lvl9pPr marL="2386013" algn="l" rtl="0" eaLnBrk="1" fontAlgn="base" hangingPunct="1">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Picture 7" descr="bandeau_texte_kaki"/>
          <p:cNvPicPr>
            <a:picLocks noChangeAspect="1" noChangeArrowheads="1"/>
          </p:cNvPicPr>
          <p:nvPr/>
        </p:nvPicPr>
        <p:blipFill>
          <a:blip r:embed="rId14" cstate="screen"/>
          <a:srcRect/>
          <a:stretch>
            <a:fillRect/>
          </a:stretch>
        </p:blipFill>
        <p:spPr bwMode="auto">
          <a:xfrm>
            <a:off x="0" y="4333877"/>
            <a:ext cx="9144000" cy="809625"/>
          </a:xfrm>
          <a:prstGeom prst="rect">
            <a:avLst/>
          </a:prstGeom>
          <a:noFill/>
          <a:ln w="9525">
            <a:noFill/>
            <a:miter lim="800000"/>
            <a:headEnd/>
            <a:tailEnd/>
          </a:ln>
        </p:spPr>
      </p:pic>
      <p:sp>
        <p:nvSpPr>
          <p:cNvPr id="11267" name="Rectangle 3"/>
          <p:cNvSpPr>
            <a:spLocks noGrp="1" noChangeArrowheads="1"/>
          </p:cNvSpPr>
          <p:nvPr>
            <p:ph type="title"/>
          </p:nvPr>
        </p:nvSpPr>
        <p:spPr bwMode="gray">
          <a:xfrm>
            <a:off x="1349395" y="263129"/>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a:t>Cliquez pour modifier le style du titre</a:t>
            </a:r>
          </a:p>
        </p:txBody>
      </p:sp>
      <p:sp>
        <p:nvSpPr>
          <p:cNvPr id="19461" name="Rectangle 5"/>
          <p:cNvSpPr>
            <a:spLocks noGrp="1" noChangeArrowheads="1"/>
          </p:cNvSpPr>
          <p:nvPr>
            <p:ph type="dt" sz="half" idx="2"/>
          </p:nvPr>
        </p:nvSpPr>
        <p:spPr bwMode="white">
          <a:xfrm>
            <a:off x="6578618" y="4867276"/>
            <a:ext cx="2011363" cy="2047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a:defRPr sz="1100">
                <a:solidFill>
                  <a:srgbClr val="FFFFFF"/>
                </a:solidFill>
                <a:latin typeface="Arial" charset="0"/>
                <a:ea typeface="+mn-ea"/>
                <a:cs typeface="+mn-cs"/>
              </a:defRPr>
            </a:lvl1pPr>
          </a:lstStyle>
          <a:p>
            <a:pPr>
              <a:defRPr/>
            </a:pPr>
            <a:r>
              <a:rPr lang="en-US"/>
              <a:t>00 MOIS 2011</a:t>
            </a:r>
            <a:endParaRPr lang="fr-FR"/>
          </a:p>
        </p:txBody>
      </p:sp>
      <p:sp>
        <p:nvSpPr>
          <p:cNvPr id="19462" name="Rectangle 6"/>
          <p:cNvSpPr>
            <a:spLocks noGrp="1" noChangeArrowheads="1"/>
          </p:cNvSpPr>
          <p:nvPr>
            <p:ph type="ftr" sz="quarter" idx="3"/>
          </p:nvPr>
        </p:nvSpPr>
        <p:spPr bwMode="white">
          <a:xfrm>
            <a:off x="1349386" y="4866085"/>
            <a:ext cx="5218113" cy="2047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100" b="1">
                <a:solidFill>
                  <a:srgbClr val="FFFFFF"/>
                </a:solidFill>
                <a:latin typeface="Arial" charset="0"/>
                <a:ea typeface="+mn-ea"/>
                <a:cs typeface="+mn-cs"/>
              </a:defRPr>
            </a:lvl1pPr>
          </a:lstStyle>
          <a:p>
            <a:pPr>
              <a:defRPr/>
            </a:pPr>
            <a:r>
              <a:rPr lang="fr-FR"/>
              <a:t>Lorenzi Marco IPMC 2017</a:t>
            </a:r>
          </a:p>
        </p:txBody>
      </p:sp>
      <p:sp>
        <p:nvSpPr>
          <p:cNvPr id="19464" name="Rectangle 8"/>
          <p:cNvSpPr>
            <a:spLocks noGrp="1" noChangeArrowheads="1"/>
          </p:cNvSpPr>
          <p:nvPr>
            <p:ph type="sldNum" sz="quarter" idx="4"/>
          </p:nvPr>
        </p:nvSpPr>
        <p:spPr bwMode="white">
          <a:xfrm>
            <a:off x="8618538" y="4866085"/>
            <a:ext cx="525462" cy="204788"/>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100">
                <a:solidFill>
                  <a:srgbClr val="FFFFFF"/>
                </a:solidFill>
                <a:latin typeface="Arial" pitchFamily="34" charset="0"/>
                <a:ea typeface="ＭＳ Ｐゴシック" pitchFamily="34" charset="-128"/>
              </a:defRPr>
            </a:lvl1pPr>
          </a:lstStyle>
          <a:p>
            <a:pPr>
              <a:defRPr/>
            </a:pPr>
            <a:r>
              <a:rPr lang="fr-FR"/>
              <a:t>- </a:t>
            </a:r>
            <a:fld id="{5B93C5D5-3220-4143-9347-D52F744E7877}"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hf hdr="0" ftr="0" dt="0"/>
  <p:txStyles>
    <p:titleStyle>
      <a:lvl1pPr algn="l" rtl="0" eaLnBrk="1" fontAlgn="base" hangingPunct="1">
        <a:spcBef>
          <a:spcPct val="0"/>
        </a:spcBef>
        <a:spcAft>
          <a:spcPct val="0"/>
        </a:spcAft>
        <a:defRPr sz="2800" b="1">
          <a:solidFill>
            <a:schemeClr val="bg2"/>
          </a:solidFill>
          <a:latin typeface="+mj-lt"/>
          <a:ea typeface="ＭＳ Ｐゴシック" charset="0"/>
          <a:cs typeface="+mj-cs"/>
        </a:defRPr>
      </a:lvl1pPr>
      <a:lvl2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2pPr>
      <a:lvl3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3pPr>
      <a:lvl4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4pPr>
      <a:lvl5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chemeClr val="bg2"/>
          </a:solidFill>
          <a:latin typeface="Arial" charset="0"/>
          <a:cs typeface="Arial" charset="0"/>
        </a:defRPr>
      </a:lvl6pPr>
      <a:lvl7pPr marL="914400" algn="l" rtl="0" eaLnBrk="1" fontAlgn="base" hangingPunct="1">
        <a:spcBef>
          <a:spcPct val="0"/>
        </a:spcBef>
        <a:spcAft>
          <a:spcPct val="0"/>
        </a:spcAft>
        <a:defRPr sz="2800" b="1">
          <a:solidFill>
            <a:schemeClr val="bg2"/>
          </a:solidFill>
          <a:latin typeface="Arial" charset="0"/>
          <a:cs typeface="Arial" charset="0"/>
        </a:defRPr>
      </a:lvl7pPr>
      <a:lvl8pPr marL="1371600" algn="l" rtl="0" eaLnBrk="1" fontAlgn="base" hangingPunct="1">
        <a:spcBef>
          <a:spcPct val="0"/>
        </a:spcBef>
        <a:spcAft>
          <a:spcPct val="0"/>
        </a:spcAft>
        <a:defRPr sz="2800" b="1">
          <a:solidFill>
            <a:schemeClr val="bg2"/>
          </a:solidFill>
          <a:latin typeface="Arial" charset="0"/>
          <a:cs typeface="Arial" charset="0"/>
        </a:defRPr>
      </a:lvl8pPr>
      <a:lvl9pPr marL="1828800" algn="l" rtl="0" eaLnBrk="1" fontAlgn="base" hangingPunct="1">
        <a:spcBef>
          <a:spcPct val="0"/>
        </a:spcBef>
        <a:spcAft>
          <a:spcPct val="0"/>
        </a:spcAft>
        <a:defRPr sz="2800" b="1">
          <a:solidFill>
            <a:schemeClr val="bg2"/>
          </a:solidFill>
          <a:latin typeface="Arial" charset="0"/>
          <a:cs typeface="Arial" charset="0"/>
        </a:defRPr>
      </a:lvl9pPr>
    </p:titleStyle>
    <p:bodyStyle>
      <a:lvl1pPr marL="342900" indent="-342900" algn="l" rtl="0" eaLnBrk="1" fontAlgn="base" hangingPunct="1">
        <a:lnSpc>
          <a:spcPct val="125000"/>
        </a:lnSpc>
        <a:spcBef>
          <a:spcPct val="0"/>
        </a:spcBef>
        <a:spcAft>
          <a:spcPct val="0"/>
        </a:spcAft>
        <a:defRPr sz="1600">
          <a:solidFill>
            <a:schemeClr val="tx2"/>
          </a:solidFill>
          <a:latin typeface="+mn-lt"/>
          <a:ea typeface="ＭＳ Ｐゴシック" charset="0"/>
          <a:cs typeface="+mn-cs"/>
        </a:defRPr>
      </a:lvl1pPr>
      <a:lvl2pPr marL="220663" indent="-219075" algn="l" rtl="0" eaLnBrk="1" fontAlgn="base" hangingPunct="1">
        <a:lnSpc>
          <a:spcPct val="125000"/>
        </a:lnSpc>
        <a:spcBef>
          <a:spcPct val="0"/>
        </a:spcBef>
        <a:spcAft>
          <a:spcPct val="0"/>
        </a:spcAft>
        <a:buClr>
          <a:schemeClr val="bg2"/>
        </a:buClr>
        <a:buChar char="•"/>
        <a:defRPr sz="1600">
          <a:solidFill>
            <a:schemeClr val="tx2"/>
          </a:solidFill>
          <a:latin typeface="+mn-lt"/>
          <a:ea typeface="Arial" charset="0"/>
          <a:cs typeface="+mn-cs"/>
        </a:defRPr>
      </a:lvl2pPr>
      <a:lvl3pPr marL="554038" indent="-127000" algn="l" rtl="0" eaLnBrk="1" fontAlgn="base" hangingPunct="1">
        <a:lnSpc>
          <a:spcPct val="125000"/>
        </a:lnSpc>
        <a:spcBef>
          <a:spcPct val="0"/>
        </a:spcBef>
        <a:spcAft>
          <a:spcPct val="0"/>
        </a:spcAft>
        <a:buFont typeface="Arial" charset="0"/>
        <a:buChar char="-"/>
        <a:defRPr sz="1600">
          <a:solidFill>
            <a:schemeClr val="tx2"/>
          </a:solidFill>
          <a:latin typeface="+mn-lt"/>
          <a:ea typeface="Arial" charset="0"/>
          <a:cs typeface="+mn-cs"/>
        </a:defRPr>
      </a:lvl3pPr>
      <a:lvl4pPr marL="555625" indent="815975" algn="l" rtl="0" eaLnBrk="1" fontAlgn="base" hangingPunct="1">
        <a:lnSpc>
          <a:spcPct val="125000"/>
        </a:lnSpc>
        <a:spcBef>
          <a:spcPct val="0"/>
        </a:spcBef>
        <a:spcAft>
          <a:spcPct val="0"/>
        </a:spcAft>
        <a:defRPr sz="1400">
          <a:solidFill>
            <a:schemeClr val="tx2"/>
          </a:solidFill>
          <a:latin typeface="+mn-lt"/>
          <a:ea typeface="Arial" charset="0"/>
          <a:cs typeface="+mn-cs"/>
        </a:defRPr>
      </a:lvl4pPr>
      <a:lvl5pPr marL="557213" indent="1271588" algn="l" rtl="0" eaLnBrk="1" fontAlgn="base" hangingPunct="1">
        <a:lnSpc>
          <a:spcPct val="125000"/>
        </a:lnSpc>
        <a:spcBef>
          <a:spcPct val="0"/>
        </a:spcBef>
        <a:spcAft>
          <a:spcPct val="0"/>
        </a:spcAft>
        <a:defRPr sz="1200">
          <a:solidFill>
            <a:schemeClr val="tx2"/>
          </a:solidFill>
          <a:latin typeface="+mn-lt"/>
          <a:ea typeface="Arial" charset="0"/>
          <a:cs typeface="+mn-cs"/>
        </a:defRPr>
      </a:lvl5pPr>
      <a:lvl6pPr marL="1014413" algn="l" rtl="0" eaLnBrk="1" fontAlgn="base" hangingPunct="1">
        <a:lnSpc>
          <a:spcPct val="125000"/>
        </a:lnSpc>
        <a:spcBef>
          <a:spcPct val="0"/>
        </a:spcBef>
        <a:spcAft>
          <a:spcPct val="0"/>
        </a:spcAft>
        <a:defRPr sz="1200">
          <a:solidFill>
            <a:schemeClr val="tx2"/>
          </a:solidFill>
          <a:latin typeface="+mn-lt"/>
          <a:cs typeface="+mn-cs"/>
        </a:defRPr>
      </a:lvl6pPr>
      <a:lvl7pPr marL="1471613" algn="l" rtl="0" eaLnBrk="1" fontAlgn="base" hangingPunct="1">
        <a:lnSpc>
          <a:spcPct val="125000"/>
        </a:lnSpc>
        <a:spcBef>
          <a:spcPct val="0"/>
        </a:spcBef>
        <a:spcAft>
          <a:spcPct val="0"/>
        </a:spcAft>
        <a:defRPr sz="1200">
          <a:solidFill>
            <a:schemeClr val="tx2"/>
          </a:solidFill>
          <a:latin typeface="+mn-lt"/>
          <a:cs typeface="+mn-cs"/>
        </a:defRPr>
      </a:lvl7pPr>
      <a:lvl8pPr marL="1928813" algn="l" rtl="0" eaLnBrk="1" fontAlgn="base" hangingPunct="1">
        <a:lnSpc>
          <a:spcPct val="125000"/>
        </a:lnSpc>
        <a:spcBef>
          <a:spcPct val="0"/>
        </a:spcBef>
        <a:spcAft>
          <a:spcPct val="0"/>
        </a:spcAft>
        <a:defRPr sz="1200">
          <a:solidFill>
            <a:schemeClr val="tx2"/>
          </a:solidFill>
          <a:latin typeface="+mn-lt"/>
          <a:cs typeface="+mn-cs"/>
        </a:defRPr>
      </a:lvl8pPr>
      <a:lvl9pPr marL="2386013" algn="l" rtl="0" eaLnBrk="1" fontAlgn="base" hangingPunct="1">
        <a:lnSpc>
          <a:spcPct val="125000"/>
        </a:lnSpc>
        <a:spcBef>
          <a:spcPct val="0"/>
        </a:spcBef>
        <a:spcAft>
          <a:spcPct val="0"/>
        </a:spcAft>
        <a:defRPr sz="1200">
          <a:solidFill>
            <a:schemeClr val="tx2"/>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bandeau_texte_rouge"/>
          <p:cNvPicPr>
            <a:picLocks noChangeAspect="1" noChangeArrowheads="1"/>
          </p:cNvPicPr>
          <p:nvPr/>
        </p:nvPicPr>
        <p:blipFill>
          <a:blip r:embed="rId13" cstate="screen"/>
          <a:srcRect/>
          <a:stretch>
            <a:fillRect/>
          </a:stretch>
        </p:blipFill>
        <p:spPr bwMode="auto">
          <a:xfrm>
            <a:off x="0" y="4333876"/>
            <a:ext cx="9144000" cy="809625"/>
          </a:xfrm>
          <a:prstGeom prst="rect">
            <a:avLst/>
          </a:prstGeom>
          <a:noFill/>
          <a:ln w="9525">
            <a:noFill/>
            <a:miter lim="800000"/>
            <a:headEnd/>
            <a:tailEnd/>
          </a:ln>
        </p:spPr>
      </p:pic>
      <p:sp>
        <p:nvSpPr>
          <p:cNvPr id="2051" name="Rectangle 3"/>
          <p:cNvSpPr>
            <a:spLocks noGrp="1" noChangeArrowheads="1"/>
          </p:cNvSpPr>
          <p:nvPr>
            <p:ph type="title"/>
          </p:nvPr>
        </p:nvSpPr>
        <p:spPr bwMode="gray">
          <a:xfrm>
            <a:off x="1349378" y="355997"/>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a:t>Cliquez pour modifier le style du titre</a:t>
            </a:r>
          </a:p>
        </p:txBody>
      </p:sp>
      <p:sp>
        <p:nvSpPr>
          <p:cNvPr id="155653" name="Rectangle 5"/>
          <p:cNvSpPr>
            <a:spLocks noGrp="1" noChangeArrowheads="1"/>
          </p:cNvSpPr>
          <p:nvPr>
            <p:ph type="dt" sz="half" idx="2"/>
          </p:nvPr>
        </p:nvSpPr>
        <p:spPr bwMode="white">
          <a:xfrm>
            <a:off x="6578603" y="4867276"/>
            <a:ext cx="2011363" cy="204788"/>
          </a:xfrm>
          <a:prstGeom prst="rect">
            <a:avLst/>
          </a:prstGeom>
          <a:noFill/>
          <a:ln>
            <a:noFill/>
          </a:ln>
          <a:effec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a:t>00 MOIS 2011</a:t>
            </a:r>
            <a:endParaRPr lang="fr-FR"/>
          </a:p>
        </p:txBody>
      </p:sp>
      <p:sp>
        <p:nvSpPr>
          <p:cNvPr id="155654" name="Rectangle 6"/>
          <p:cNvSpPr>
            <a:spLocks noGrp="1" noChangeArrowheads="1"/>
          </p:cNvSpPr>
          <p:nvPr>
            <p:ph type="ftr" sz="quarter" idx="3"/>
          </p:nvPr>
        </p:nvSpPr>
        <p:spPr bwMode="white">
          <a:xfrm>
            <a:off x="1349378" y="4866085"/>
            <a:ext cx="5218113"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fr-FR"/>
              <a:t>Lorenzi Marco IPMC 2017</a:t>
            </a:r>
          </a:p>
        </p:txBody>
      </p:sp>
      <p:sp>
        <p:nvSpPr>
          <p:cNvPr id="155656" name="Rectangle 8"/>
          <p:cNvSpPr>
            <a:spLocks noGrp="1" noChangeArrowheads="1"/>
          </p:cNvSpPr>
          <p:nvPr>
            <p:ph type="sldNum" sz="quarter" idx="4"/>
          </p:nvPr>
        </p:nvSpPr>
        <p:spPr bwMode="white">
          <a:xfrm>
            <a:off x="8618538" y="4866085"/>
            <a:ext cx="525462"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981E926C-E072-4863-8B66-44E1071E4491}"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rtl="0" eaLnBrk="1" fontAlgn="base" hangingPunct="1">
        <a:spcBef>
          <a:spcPct val="0"/>
        </a:spcBef>
        <a:spcAft>
          <a:spcPct val="0"/>
        </a:spcAft>
        <a:defRPr sz="3300" b="1">
          <a:solidFill>
            <a:schemeClr val="tx2"/>
          </a:solidFill>
          <a:latin typeface="+mj-lt"/>
          <a:ea typeface="+mj-ea"/>
          <a:cs typeface="+mj-cs"/>
        </a:defRPr>
      </a:lvl1pPr>
      <a:lvl2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2pPr>
      <a:lvl3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3pPr>
      <a:lvl4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4pPr>
      <a:lvl5pPr algn="l" rtl="0" eaLnBrk="1" fontAlgn="base" hangingPunct="1">
        <a:spcBef>
          <a:spcPct val="0"/>
        </a:spcBef>
        <a:spcAft>
          <a:spcPct val="0"/>
        </a:spcAft>
        <a:defRPr sz="3300" b="1">
          <a:solidFill>
            <a:schemeClr val="tx2"/>
          </a:solidFill>
          <a:latin typeface="Arial" charset="0"/>
          <a:ea typeface="ＭＳ Ｐゴシック" charset="0"/>
          <a:cs typeface="Arial" charset="0"/>
        </a:defRPr>
      </a:lvl5pPr>
      <a:lvl6pPr marL="457200" algn="l" rtl="0" eaLnBrk="1" fontAlgn="base" hangingPunct="1">
        <a:spcBef>
          <a:spcPct val="0"/>
        </a:spcBef>
        <a:spcAft>
          <a:spcPct val="0"/>
        </a:spcAft>
        <a:defRPr sz="3300" b="1">
          <a:solidFill>
            <a:schemeClr val="tx2"/>
          </a:solidFill>
          <a:latin typeface="Arial" charset="0"/>
          <a:ea typeface="ＭＳ Ｐゴシック" charset="0"/>
          <a:cs typeface="Arial" charset="0"/>
        </a:defRPr>
      </a:lvl6pPr>
      <a:lvl7pPr marL="914400" algn="l" rtl="0" eaLnBrk="1" fontAlgn="base" hangingPunct="1">
        <a:spcBef>
          <a:spcPct val="0"/>
        </a:spcBef>
        <a:spcAft>
          <a:spcPct val="0"/>
        </a:spcAft>
        <a:defRPr sz="3300" b="1">
          <a:solidFill>
            <a:schemeClr val="tx2"/>
          </a:solidFill>
          <a:latin typeface="Arial" charset="0"/>
          <a:ea typeface="ＭＳ Ｐゴシック" charset="0"/>
          <a:cs typeface="Arial" charset="0"/>
        </a:defRPr>
      </a:lvl7pPr>
      <a:lvl8pPr marL="1371600" algn="l" rtl="0" eaLnBrk="1" fontAlgn="base" hangingPunct="1">
        <a:spcBef>
          <a:spcPct val="0"/>
        </a:spcBef>
        <a:spcAft>
          <a:spcPct val="0"/>
        </a:spcAft>
        <a:defRPr sz="3300" b="1">
          <a:solidFill>
            <a:schemeClr val="tx2"/>
          </a:solidFill>
          <a:latin typeface="Arial" charset="0"/>
          <a:ea typeface="ＭＳ Ｐゴシック" charset="0"/>
          <a:cs typeface="Arial" charset="0"/>
        </a:defRPr>
      </a:lvl8pPr>
      <a:lvl9pPr marL="1828800" algn="l" rtl="0" eaLnBrk="1" fontAlgn="base" hangingPunct="1">
        <a:spcBef>
          <a:spcPct val="0"/>
        </a:spcBef>
        <a:spcAft>
          <a:spcPct val="0"/>
        </a:spcAft>
        <a:defRPr sz="3300" b="1">
          <a:solidFill>
            <a:schemeClr val="tx2"/>
          </a:solidFill>
          <a:latin typeface="Arial" charset="0"/>
          <a:ea typeface="ＭＳ Ｐゴシック" charset="0"/>
          <a:cs typeface="Arial" charset="0"/>
        </a:defRPr>
      </a:lvl9pPr>
    </p:titleStyle>
    <p:bodyStyle>
      <a:lvl1pPr marL="342900" indent="-342900" algn="l" defTabSz="200025" rtl="0" eaLnBrk="1" fontAlgn="base" hangingPunct="1">
        <a:lnSpc>
          <a:spcPct val="170000"/>
        </a:lnSpc>
        <a:spcBef>
          <a:spcPct val="0"/>
        </a:spcBef>
        <a:spcAft>
          <a:spcPct val="0"/>
        </a:spcAft>
        <a:buChar char="•"/>
        <a:defRPr sz="2200">
          <a:solidFill>
            <a:schemeClr val="tx2"/>
          </a:solidFill>
          <a:latin typeface="+mn-lt"/>
          <a:ea typeface="+mn-ea"/>
          <a:cs typeface="+mn-cs"/>
        </a:defRPr>
      </a:lvl1pPr>
      <a:lvl2pPr marL="1588" indent="455613" algn="l" defTabSz="200025" rtl="0" eaLnBrk="1" fontAlgn="base" hangingPunct="1">
        <a:lnSpc>
          <a:spcPct val="170000"/>
        </a:lnSpc>
        <a:spcBef>
          <a:spcPct val="0"/>
        </a:spcBef>
        <a:spcAft>
          <a:spcPct val="0"/>
        </a:spcAft>
        <a:buClr>
          <a:schemeClr val="bg2"/>
        </a:buClr>
        <a:buChar char="–"/>
        <a:defRPr sz="2200">
          <a:solidFill>
            <a:schemeClr val="tx2"/>
          </a:solidFill>
          <a:latin typeface="+mn-lt"/>
          <a:ea typeface="ＭＳ Ｐゴシック" pitchFamily="23" charset="-128"/>
          <a:cs typeface="+mn-cs"/>
        </a:defRPr>
      </a:lvl2pPr>
      <a:lvl3pPr marL="3175" indent="911225" algn="l" defTabSz="200025" rtl="0" eaLnBrk="1" fontAlgn="base" hangingPunct="1">
        <a:lnSpc>
          <a:spcPct val="170000"/>
        </a:lnSpc>
        <a:spcBef>
          <a:spcPct val="0"/>
        </a:spcBef>
        <a:spcAft>
          <a:spcPct val="0"/>
        </a:spcAft>
        <a:buFont typeface="Arial" charset="0"/>
        <a:buChar char="•"/>
        <a:defRPr sz="2200">
          <a:solidFill>
            <a:schemeClr val="tx2"/>
          </a:solidFill>
          <a:latin typeface="+mn-lt"/>
          <a:ea typeface="ＭＳ Ｐゴシック" pitchFamily="23" charset="-128"/>
          <a:cs typeface="+mn-cs"/>
        </a:defRPr>
      </a:lvl3pPr>
      <a:lvl4pPr marL="4763" indent="1366838" algn="l" defTabSz="200025" rtl="0" eaLnBrk="1" fontAlgn="base" hangingPunct="1">
        <a:lnSpc>
          <a:spcPct val="170000"/>
        </a:lnSpc>
        <a:spcBef>
          <a:spcPct val="0"/>
        </a:spcBef>
        <a:spcAft>
          <a:spcPct val="0"/>
        </a:spcAft>
        <a:buChar char="–"/>
        <a:defRPr sz="2200">
          <a:solidFill>
            <a:schemeClr val="tx2"/>
          </a:solidFill>
          <a:latin typeface="+mn-lt"/>
          <a:ea typeface="ＭＳ Ｐゴシック" pitchFamily="23" charset="-128"/>
          <a:cs typeface="+mn-cs"/>
        </a:defRPr>
      </a:lvl4pPr>
      <a:lvl5pPr marL="6350" indent="1822450" algn="l" defTabSz="200025" rtl="0" eaLnBrk="1" fontAlgn="base" hangingPunct="1">
        <a:lnSpc>
          <a:spcPct val="170000"/>
        </a:lnSpc>
        <a:spcBef>
          <a:spcPct val="0"/>
        </a:spcBef>
        <a:spcAft>
          <a:spcPct val="0"/>
        </a:spcAft>
        <a:buChar char="»"/>
        <a:defRPr sz="2200">
          <a:solidFill>
            <a:schemeClr val="tx2"/>
          </a:solidFill>
          <a:latin typeface="+mn-lt"/>
          <a:ea typeface="ＭＳ Ｐゴシック" pitchFamily="23" charset="-128"/>
          <a:cs typeface="+mn-cs"/>
        </a:defRPr>
      </a:lvl5pPr>
      <a:lvl6pPr marL="463550" algn="l" defTabSz="200025" rtl="0" eaLnBrk="1" fontAlgn="base" hangingPunct="1">
        <a:lnSpc>
          <a:spcPct val="170000"/>
        </a:lnSpc>
        <a:spcBef>
          <a:spcPct val="0"/>
        </a:spcBef>
        <a:spcAft>
          <a:spcPct val="0"/>
        </a:spcAft>
        <a:defRPr sz="2200">
          <a:solidFill>
            <a:schemeClr val="tx2"/>
          </a:solidFill>
          <a:latin typeface="+mn-lt"/>
          <a:ea typeface="Arial" charset="0"/>
          <a:cs typeface="+mn-cs"/>
        </a:defRPr>
      </a:lvl6pPr>
      <a:lvl7pPr marL="920750" algn="l" defTabSz="200025" rtl="0" eaLnBrk="1" fontAlgn="base" hangingPunct="1">
        <a:lnSpc>
          <a:spcPct val="170000"/>
        </a:lnSpc>
        <a:spcBef>
          <a:spcPct val="0"/>
        </a:spcBef>
        <a:spcAft>
          <a:spcPct val="0"/>
        </a:spcAft>
        <a:defRPr sz="2200">
          <a:solidFill>
            <a:schemeClr val="tx2"/>
          </a:solidFill>
          <a:latin typeface="+mn-lt"/>
          <a:ea typeface="Arial" charset="0"/>
          <a:cs typeface="+mn-cs"/>
        </a:defRPr>
      </a:lvl7pPr>
      <a:lvl8pPr marL="1377950" algn="l" defTabSz="200025" rtl="0" eaLnBrk="1" fontAlgn="base" hangingPunct="1">
        <a:lnSpc>
          <a:spcPct val="170000"/>
        </a:lnSpc>
        <a:spcBef>
          <a:spcPct val="0"/>
        </a:spcBef>
        <a:spcAft>
          <a:spcPct val="0"/>
        </a:spcAft>
        <a:defRPr sz="2200">
          <a:solidFill>
            <a:schemeClr val="tx2"/>
          </a:solidFill>
          <a:latin typeface="+mn-lt"/>
          <a:ea typeface="Arial" charset="0"/>
          <a:cs typeface="+mn-cs"/>
        </a:defRPr>
      </a:lvl8pPr>
      <a:lvl9pPr marL="1835150" algn="l" defTabSz="200025" rtl="0" eaLnBrk="1" fontAlgn="base" hangingPunct="1">
        <a:lnSpc>
          <a:spcPct val="170000"/>
        </a:lnSpc>
        <a:spcBef>
          <a:spcPct val="0"/>
        </a:spcBef>
        <a:spcAft>
          <a:spcPct val="0"/>
        </a:spcAft>
        <a:defRPr sz="2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9" descr="fond_derniere"/>
          <p:cNvPicPr>
            <a:picLocks noChangeAspect="1" noChangeArrowheads="1"/>
          </p:cNvPicPr>
          <p:nvPr/>
        </p:nvPicPr>
        <p:blipFill>
          <a:blip r:embed="rId13" cstate="screen"/>
          <a:stretch>
            <a:fillRect/>
          </a:stretch>
        </p:blipFill>
        <p:spPr bwMode="auto">
          <a:xfrm>
            <a:off x="0" y="3"/>
            <a:ext cx="9144000" cy="5143499"/>
          </a:xfrm>
          <a:prstGeom prst="rect">
            <a:avLst/>
          </a:prstGeom>
          <a:noFill/>
          <a:ln w="9525">
            <a:noFill/>
            <a:miter lim="800000"/>
            <a:headEnd/>
            <a:tailEnd/>
          </a:ln>
        </p:spPr>
      </p:pic>
      <p:sp>
        <p:nvSpPr>
          <p:cNvPr id="3075" name="Rectangle 3"/>
          <p:cNvSpPr>
            <a:spLocks noGrp="1" noChangeArrowheads="1"/>
          </p:cNvSpPr>
          <p:nvPr>
            <p:ph type="title"/>
          </p:nvPr>
        </p:nvSpPr>
        <p:spPr bwMode="gray">
          <a:xfrm>
            <a:off x="254000" y="2193131"/>
            <a:ext cx="8636000" cy="8572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fr-FR"/>
              <a:t>Cliquez pour modifier le style du titre</a:t>
            </a:r>
          </a:p>
        </p:txBody>
      </p:sp>
      <p:sp>
        <p:nvSpPr>
          <p:cNvPr id="3076" name="Rectangle 4"/>
          <p:cNvSpPr>
            <a:spLocks noGrp="1" noChangeArrowheads="1"/>
          </p:cNvSpPr>
          <p:nvPr>
            <p:ph type="body" idx="1"/>
          </p:nvPr>
        </p:nvSpPr>
        <p:spPr bwMode="gray">
          <a:xfrm>
            <a:off x="4572000" y="3140871"/>
            <a:ext cx="4318000" cy="1616869"/>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rtl="0" eaLnBrk="1" fontAlgn="base" hangingPunct="1">
        <a:spcBef>
          <a:spcPct val="0"/>
        </a:spcBef>
        <a:spcAft>
          <a:spcPct val="0"/>
        </a:spcAft>
        <a:defRPr sz="4100" b="1">
          <a:solidFill>
            <a:schemeClr val="bg1"/>
          </a:solidFill>
          <a:latin typeface="+mj-lt"/>
          <a:ea typeface="+mj-ea"/>
          <a:cs typeface="+mj-cs"/>
        </a:defRPr>
      </a:lvl1pPr>
      <a:lvl2pPr algn="ctr" rtl="0" eaLnBrk="1" fontAlgn="base" hangingPunct="1">
        <a:spcBef>
          <a:spcPct val="0"/>
        </a:spcBef>
        <a:spcAft>
          <a:spcPct val="0"/>
        </a:spcAft>
        <a:defRPr sz="4100" b="1">
          <a:solidFill>
            <a:schemeClr val="bg1"/>
          </a:solidFill>
          <a:latin typeface="Arial" charset="0"/>
          <a:ea typeface="ＭＳ Ｐゴシック" charset="0"/>
          <a:cs typeface="Arial" charset="0"/>
        </a:defRPr>
      </a:lvl2pPr>
      <a:lvl3pPr algn="ctr" rtl="0" eaLnBrk="1" fontAlgn="base" hangingPunct="1">
        <a:spcBef>
          <a:spcPct val="0"/>
        </a:spcBef>
        <a:spcAft>
          <a:spcPct val="0"/>
        </a:spcAft>
        <a:defRPr sz="4100" b="1">
          <a:solidFill>
            <a:schemeClr val="bg1"/>
          </a:solidFill>
          <a:latin typeface="Arial" charset="0"/>
          <a:ea typeface="ＭＳ Ｐゴシック" charset="0"/>
          <a:cs typeface="Arial" charset="0"/>
        </a:defRPr>
      </a:lvl3pPr>
      <a:lvl4pPr algn="ctr" rtl="0" eaLnBrk="1" fontAlgn="base" hangingPunct="1">
        <a:spcBef>
          <a:spcPct val="0"/>
        </a:spcBef>
        <a:spcAft>
          <a:spcPct val="0"/>
        </a:spcAft>
        <a:defRPr sz="4100" b="1">
          <a:solidFill>
            <a:schemeClr val="bg1"/>
          </a:solidFill>
          <a:latin typeface="Arial" charset="0"/>
          <a:ea typeface="ＭＳ Ｐゴシック" charset="0"/>
          <a:cs typeface="Arial" charset="0"/>
        </a:defRPr>
      </a:lvl4pPr>
      <a:lvl5pPr algn="ctr" rtl="0" eaLnBrk="1" fontAlgn="base" hangingPunct="1">
        <a:spcBef>
          <a:spcPct val="0"/>
        </a:spcBef>
        <a:spcAft>
          <a:spcPct val="0"/>
        </a:spcAft>
        <a:defRPr sz="4100" b="1">
          <a:solidFill>
            <a:schemeClr val="bg1"/>
          </a:solidFill>
          <a:latin typeface="Arial" charset="0"/>
          <a:ea typeface="ＭＳ Ｐゴシック" charset="0"/>
          <a:cs typeface="Arial" charset="0"/>
        </a:defRPr>
      </a:lvl5pPr>
      <a:lvl6pPr marL="457200" algn="ctr" rtl="0" eaLnBrk="1" fontAlgn="base" hangingPunct="1">
        <a:spcBef>
          <a:spcPct val="0"/>
        </a:spcBef>
        <a:spcAft>
          <a:spcPct val="0"/>
        </a:spcAft>
        <a:defRPr sz="4100" b="1">
          <a:solidFill>
            <a:schemeClr val="bg1"/>
          </a:solidFill>
          <a:latin typeface="Arial" charset="0"/>
          <a:ea typeface="ＭＳ Ｐゴシック" charset="0"/>
          <a:cs typeface="Arial" charset="0"/>
        </a:defRPr>
      </a:lvl6pPr>
      <a:lvl7pPr marL="914400" algn="ctr" rtl="0" eaLnBrk="1" fontAlgn="base" hangingPunct="1">
        <a:spcBef>
          <a:spcPct val="0"/>
        </a:spcBef>
        <a:spcAft>
          <a:spcPct val="0"/>
        </a:spcAft>
        <a:defRPr sz="4100" b="1">
          <a:solidFill>
            <a:schemeClr val="bg1"/>
          </a:solidFill>
          <a:latin typeface="Arial" charset="0"/>
          <a:ea typeface="ＭＳ Ｐゴシック" charset="0"/>
          <a:cs typeface="Arial" charset="0"/>
        </a:defRPr>
      </a:lvl7pPr>
      <a:lvl8pPr marL="1371600" algn="ctr" rtl="0" eaLnBrk="1" fontAlgn="base" hangingPunct="1">
        <a:spcBef>
          <a:spcPct val="0"/>
        </a:spcBef>
        <a:spcAft>
          <a:spcPct val="0"/>
        </a:spcAft>
        <a:defRPr sz="4100" b="1">
          <a:solidFill>
            <a:schemeClr val="bg1"/>
          </a:solidFill>
          <a:latin typeface="Arial" charset="0"/>
          <a:ea typeface="ＭＳ Ｐゴシック" charset="0"/>
          <a:cs typeface="Arial" charset="0"/>
        </a:defRPr>
      </a:lvl8pPr>
      <a:lvl9pPr marL="1828800" algn="ctr" rtl="0" eaLnBrk="1" fontAlgn="base" hangingPunct="1">
        <a:spcBef>
          <a:spcPct val="0"/>
        </a:spcBef>
        <a:spcAft>
          <a:spcPct val="0"/>
        </a:spcAft>
        <a:defRPr sz="4100" b="1">
          <a:solidFill>
            <a:schemeClr val="bg1"/>
          </a:solidFill>
          <a:latin typeface="Arial" charset="0"/>
          <a:ea typeface="ＭＳ Ｐゴシック" charset="0"/>
          <a:cs typeface="Arial" charset="0"/>
        </a:defRPr>
      </a:lvl9pPr>
    </p:titleStyle>
    <p:bodyStyle>
      <a:lvl1pPr marL="6350" indent="-6350" algn="l" rtl="0" eaLnBrk="1" fontAlgn="base" hangingPunct="1">
        <a:lnSpc>
          <a:spcPct val="115000"/>
        </a:lnSpc>
        <a:spcBef>
          <a:spcPct val="0"/>
        </a:spcBef>
        <a:spcAft>
          <a:spcPct val="0"/>
        </a:spcAft>
        <a:buNone/>
        <a:defRPr sz="2400" b="1">
          <a:solidFill>
            <a:schemeClr val="bg1"/>
          </a:solidFill>
          <a:latin typeface="+mn-lt"/>
          <a:ea typeface="+mn-ea"/>
          <a:cs typeface="+mn-cs"/>
        </a:defRPr>
      </a:lvl1pPr>
      <a:lvl2pPr marL="6350" indent="-6350" algn="l" rtl="0" eaLnBrk="1" fontAlgn="base" hangingPunct="1">
        <a:spcBef>
          <a:spcPct val="0"/>
        </a:spcBef>
        <a:spcAft>
          <a:spcPct val="0"/>
        </a:spcAft>
        <a:buClr>
          <a:schemeClr val="bg1"/>
        </a:buClr>
        <a:buNone/>
        <a:defRPr sz="1400" b="1">
          <a:solidFill>
            <a:schemeClr val="bg1"/>
          </a:solidFill>
          <a:latin typeface="+mn-lt"/>
          <a:ea typeface="ＭＳ Ｐゴシック" pitchFamily="23" charset="-128"/>
          <a:cs typeface="+mn-cs"/>
        </a:defRPr>
      </a:lvl2pPr>
      <a:lvl3pPr marL="6350" indent="-6350" algn="l" rtl="0" eaLnBrk="1" fontAlgn="base" hangingPunct="1">
        <a:spcBef>
          <a:spcPct val="0"/>
        </a:spcBef>
        <a:spcAft>
          <a:spcPct val="0"/>
        </a:spcAft>
        <a:buFont typeface="Arial" charset="0"/>
        <a:buNone/>
        <a:defRPr sz="1400" b="1">
          <a:solidFill>
            <a:schemeClr val="bg1"/>
          </a:solidFill>
          <a:latin typeface="+mn-lt"/>
          <a:ea typeface="ＭＳ Ｐゴシック" pitchFamily="23" charset="-128"/>
          <a:cs typeface="+mn-cs"/>
        </a:defRPr>
      </a:lvl3pPr>
      <a:lvl4pPr marL="6350" indent="-6350" algn="l" rtl="0" eaLnBrk="1" fontAlgn="base" hangingPunct="1">
        <a:spcBef>
          <a:spcPct val="0"/>
        </a:spcBef>
        <a:spcAft>
          <a:spcPct val="0"/>
        </a:spcAft>
        <a:buNone/>
        <a:defRPr sz="1400" b="1">
          <a:solidFill>
            <a:schemeClr val="bg1"/>
          </a:solidFill>
          <a:latin typeface="+mn-lt"/>
          <a:ea typeface="ＭＳ Ｐゴシック" pitchFamily="23" charset="-128"/>
          <a:cs typeface="+mn-cs"/>
        </a:defRPr>
      </a:lvl4pPr>
      <a:lvl5pPr marL="6350" indent="-6350" algn="l" rtl="0" eaLnBrk="1" fontAlgn="base" hangingPunct="1">
        <a:spcBef>
          <a:spcPct val="0"/>
        </a:spcBef>
        <a:spcAft>
          <a:spcPct val="0"/>
        </a:spcAft>
        <a:buNone/>
        <a:defRPr sz="1400" b="1">
          <a:solidFill>
            <a:schemeClr val="bg1"/>
          </a:solidFill>
          <a:latin typeface="+mn-lt"/>
          <a:ea typeface="ＭＳ Ｐゴシック" pitchFamily="23" charset="-128"/>
          <a:cs typeface="+mn-cs"/>
        </a:defRPr>
      </a:lvl5pPr>
      <a:lvl6pPr marL="463550" algn="l" rtl="0" eaLnBrk="1" fontAlgn="base" hangingPunct="1">
        <a:spcBef>
          <a:spcPct val="0"/>
        </a:spcBef>
        <a:spcAft>
          <a:spcPct val="0"/>
        </a:spcAft>
        <a:defRPr sz="1400" b="1">
          <a:solidFill>
            <a:schemeClr val="bg1"/>
          </a:solidFill>
          <a:latin typeface="+mn-lt"/>
          <a:ea typeface="Arial" charset="0"/>
          <a:cs typeface="+mn-cs"/>
        </a:defRPr>
      </a:lvl6pPr>
      <a:lvl7pPr marL="920750" algn="l" rtl="0" eaLnBrk="1" fontAlgn="base" hangingPunct="1">
        <a:spcBef>
          <a:spcPct val="0"/>
        </a:spcBef>
        <a:spcAft>
          <a:spcPct val="0"/>
        </a:spcAft>
        <a:defRPr sz="1400" b="1">
          <a:solidFill>
            <a:schemeClr val="bg1"/>
          </a:solidFill>
          <a:latin typeface="+mn-lt"/>
          <a:ea typeface="Arial" charset="0"/>
          <a:cs typeface="+mn-cs"/>
        </a:defRPr>
      </a:lvl7pPr>
      <a:lvl8pPr marL="1377950" algn="l" rtl="0" eaLnBrk="1" fontAlgn="base" hangingPunct="1">
        <a:spcBef>
          <a:spcPct val="0"/>
        </a:spcBef>
        <a:spcAft>
          <a:spcPct val="0"/>
        </a:spcAft>
        <a:defRPr sz="1400" b="1">
          <a:solidFill>
            <a:schemeClr val="bg1"/>
          </a:solidFill>
          <a:latin typeface="+mn-lt"/>
          <a:ea typeface="Arial" charset="0"/>
          <a:cs typeface="+mn-cs"/>
        </a:defRPr>
      </a:lvl8pPr>
      <a:lvl9pPr marL="1835150" algn="l" rtl="0" eaLnBrk="1" fontAlgn="base" hangingPunct="1">
        <a:spcBef>
          <a:spcPct val="0"/>
        </a:spcBef>
        <a:spcAft>
          <a:spcPct val="0"/>
        </a:spcAft>
        <a:defRPr sz="1400" b="1">
          <a:solidFill>
            <a:schemeClr val="bg1"/>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8" descr="bandeau_texte_rouge"/>
          <p:cNvPicPr>
            <a:picLocks noChangeAspect="1" noChangeArrowheads="1"/>
          </p:cNvPicPr>
          <p:nvPr/>
        </p:nvPicPr>
        <p:blipFill>
          <a:blip r:embed="rId14" cstate="screen"/>
          <a:srcRect/>
          <a:stretch>
            <a:fillRect/>
          </a:stretch>
        </p:blipFill>
        <p:spPr bwMode="auto">
          <a:xfrm>
            <a:off x="0" y="4333877"/>
            <a:ext cx="9144000" cy="809625"/>
          </a:xfrm>
          <a:prstGeom prst="rect">
            <a:avLst/>
          </a:prstGeom>
          <a:noFill/>
          <a:ln w="9525">
            <a:noFill/>
            <a:miter lim="800000"/>
            <a:headEnd/>
            <a:tailEnd/>
          </a:ln>
        </p:spPr>
      </p:pic>
      <p:sp>
        <p:nvSpPr>
          <p:cNvPr id="4099" name="Rectangle 2"/>
          <p:cNvSpPr>
            <a:spLocks noGrp="1" noChangeArrowheads="1"/>
          </p:cNvSpPr>
          <p:nvPr>
            <p:ph type="title"/>
          </p:nvPr>
        </p:nvSpPr>
        <p:spPr bwMode="gray">
          <a:xfrm>
            <a:off x="1349382" y="263129"/>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a:t>Cliquez pour modifier le style du titre</a:t>
            </a:r>
          </a:p>
        </p:txBody>
      </p:sp>
      <p:sp>
        <p:nvSpPr>
          <p:cNvPr id="1028" name="Rectangle 4"/>
          <p:cNvSpPr>
            <a:spLocks noGrp="1" noChangeArrowheads="1"/>
          </p:cNvSpPr>
          <p:nvPr>
            <p:ph type="dt" sz="half" idx="2"/>
          </p:nvPr>
        </p:nvSpPr>
        <p:spPr bwMode="white">
          <a:xfrm>
            <a:off x="6578607" y="4867276"/>
            <a:ext cx="2011363" cy="204788"/>
          </a:xfrm>
          <a:prstGeom prst="rect">
            <a:avLst/>
          </a:prstGeom>
          <a:noFill/>
          <a:ln>
            <a:noFill/>
          </a:ln>
          <a:effec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a:t>00 MOIS 2011</a:t>
            </a:r>
            <a:endParaRPr lang="fr-FR"/>
          </a:p>
        </p:txBody>
      </p:sp>
      <p:sp>
        <p:nvSpPr>
          <p:cNvPr id="1029" name="Rectangle 5"/>
          <p:cNvSpPr>
            <a:spLocks noGrp="1" noChangeArrowheads="1"/>
          </p:cNvSpPr>
          <p:nvPr>
            <p:ph type="ftr" sz="quarter" idx="3"/>
          </p:nvPr>
        </p:nvSpPr>
        <p:spPr bwMode="white">
          <a:xfrm>
            <a:off x="1349382" y="4866085"/>
            <a:ext cx="5218113"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fr-FR"/>
              <a:t>Lorenzi Marco IPMC 2017</a:t>
            </a:r>
          </a:p>
        </p:txBody>
      </p:sp>
      <p:sp>
        <p:nvSpPr>
          <p:cNvPr id="1033" name="Rectangle 9"/>
          <p:cNvSpPr>
            <a:spLocks noGrp="1" noChangeArrowheads="1"/>
          </p:cNvSpPr>
          <p:nvPr>
            <p:ph type="sldNum" sz="quarter" idx="4"/>
          </p:nvPr>
        </p:nvSpPr>
        <p:spPr bwMode="white">
          <a:xfrm>
            <a:off x="8618538" y="4866085"/>
            <a:ext cx="525462"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4B2E0D1C-B86F-46E2-8541-355641B2F28B}"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hf hdr="0" ft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2pPr>
      <a:lvl3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3pPr>
      <a:lvl4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4pPr>
      <a:lvl5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chemeClr val="bg2"/>
          </a:solidFill>
          <a:latin typeface="Arial" charset="0"/>
          <a:ea typeface="ＭＳ Ｐゴシック" charset="0"/>
          <a:cs typeface="Arial" charset="0"/>
        </a:defRPr>
      </a:lvl6pPr>
      <a:lvl7pPr marL="914400" algn="l" rtl="0" eaLnBrk="1" fontAlgn="base" hangingPunct="1">
        <a:spcBef>
          <a:spcPct val="0"/>
        </a:spcBef>
        <a:spcAft>
          <a:spcPct val="0"/>
        </a:spcAft>
        <a:defRPr sz="2800" b="1">
          <a:solidFill>
            <a:schemeClr val="bg2"/>
          </a:solidFill>
          <a:latin typeface="Arial" charset="0"/>
          <a:ea typeface="ＭＳ Ｐゴシック" charset="0"/>
          <a:cs typeface="Arial" charset="0"/>
        </a:defRPr>
      </a:lvl7pPr>
      <a:lvl8pPr marL="1371600" algn="l" rtl="0" eaLnBrk="1" fontAlgn="base" hangingPunct="1">
        <a:spcBef>
          <a:spcPct val="0"/>
        </a:spcBef>
        <a:spcAft>
          <a:spcPct val="0"/>
        </a:spcAft>
        <a:defRPr sz="2800" b="1">
          <a:solidFill>
            <a:schemeClr val="bg2"/>
          </a:solidFill>
          <a:latin typeface="Arial" charset="0"/>
          <a:ea typeface="ＭＳ Ｐゴシック" charset="0"/>
          <a:cs typeface="Arial" charset="0"/>
        </a:defRPr>
      </a:lvl8pPr>
      <a:lvl9pPr marL="1828800" algn="l" rtl="0" eaLnBrk="1" fontAlgn="base" hangingPunct="1">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1" fontAlgn="base" hangingPunct="1">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1" fontAlgn="base" hangingPunct="1">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1" fontAlgn="base" hangingPunct="1">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1" fontAlgn="base" hangingPunct="1">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1" fontAlgn="base" hangingPunct="1">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eaLnBrk="1" fontAlgn="base" hangingPunct="1">
        <a:lnSpc>
          <a:spcPct val="125000"/>
        </a:lnSpc>
        <a:spcBef>
          <a:spcPct val="0"/>
        </a:spcBef>
        <a:spcAft>
          <a:spcPct val="0"/>
        </a:spcAft>
        <a:defRPr sz="1200">
          <a:solidFill>
            <a:schemeClr val="tx2"/>
          </a:solidFill>
          <a:latin typeface="+mn-lt"/>
          <a:ea typeface="Arial" charset="0"/>
          <a:cs typeface="+mn-cs"/>
        </a:defRPr>
      </a:lvl6pPr>
      <a:lvl7pPr marL="1471613" algn="l" rtl="0" eaLnBrk="1" fontAlgn="base" hangingPunct="1">
        <a:lnSpc>
          <a:spcPct val="125000"/>
        </a:lnSpc>
        <a:spcBef>
          <a:spcPct val="0"/>
        </a:spcBef>
        <a:spcAft>
          <a:spcPct val="0"/>
        </a:spcAft>
        <a:defRPr sz="1200">
          <a:solidFill>
            <a:schemeClr val="tx2"/>
          </a:solidFill>
          <a:latin typeface="+mn-lt"/>
          <a:ea typeface="Arial" charset="0"/>
          <a:cs typeface="+mn-cs"/>
        </a:defRPr>
      </a:lvl7pPr>
      <a:lvl8pPr marL="1928813" algn="l" rtl="0" eaLnBrk="1" fontAlgn="base" hangingPunct="1">
        <a:lnSpc>
          <a:spcPct val="125000"/>
        </a:lnSpc>
        <a:spcBef>
          <a:spcPct val="0"/>
        </a:spcBef>
        <a:spcAft>
          <a:spcPct val="0"/>
        </a:spcAft>
        <a:defRPr sz="1200">
          <a:solidFill>
            <a:schemeClr val="tx2"/>
          </a:solidFill>
          <a:latin typeface="+mn-lt"/>
          <a:ea typeface="Arial" charset="0"/>
          <a:cs typeface="+mn-cs"/>
        </a:defRPr>
      </a:lvl8pPr>
      <a:lvl9pPr marL="2386013" algn="l" rtl="0" eaLnBrk="1" fontAlgn="base" hangingPunct="1">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7" descr="bandeau_texte_bleu"/>
          <p:cNvPicPr>
            <a:picLocks noChangeAspect="1" noChangeArrowheads="1"/>
          </p:cNvPicPr>
          <p:nvPr/>
        </p:nvPicPr>
        <p:blipFill>
          <a:blip r:embed="rId15" cstate="screen"/>
          <a:srcRect/>
          <a:stretch>
            <a:fillRect/>
          </a:stretch>
        </p:blipFill>
        <p:spPr bwMode="auto">
          <a:xfrm>
            <a:off x="0" y="4333877"/>
            <a:ext cx="9144000" cy="809625"/>
          </a:xfrm>
          <a:prstGeom prst="rect">
            <a:avLst/>
          </a:prstGeom>
          <a:noFill/>
          <a:ln w="9525">
            <a:noFill/>
            <a:miter lim="800000"/>
            <a:headEnd/>
            <a:tailEnd/>
          </a:ln>
        </p:spPr>
      </p:pic>
      <p:sp>
        <p:nvSpPr>
          <p:cNvPr id="5123" name="Rectangle 3"/>
          <p:cNvSpPr>
            <a:spLocks noGrp="1" noChangeArrowheads="1"/>
          </p:cNvSpPr>
          <p:nvPr>
            <p:ph type="title"/>
          </p:nvPr>
        </p:nvSpPr>
        <p:spPr bwMode="gray">
          <a:xfrm>
            <a:off x="1349384" y="263129"/>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a:t>Cliquez pour modifier le style du titre</a:t>
            </a:r>
          </a:p>
        </p:txBody>
      </p:sp>
      <p:sp>
        <p:nvSpPr>
          <p:cNvPr id="11269" name="Rectangle 5"/>
          <p:cNvSpPr>
            <a:spLocks noGrp="1" noChangeArrowheads="1"/>
          </p:cNvSpPr>
          <p:nvPr>
            <p:ph type="dt" sz="half" idx="2"/>
          </p:nvPr>
        </p:nvSpPr>
        <p:spPr bwMode="white">
          <a:xfrm>
            <a:off x="6578609" y="4867276"/>
            <a:ext cx="2011363" cy="204788"/>
          </a:xfrm>
          <a:prstGeom prst="rect">
            <a:avLst/>
          </a:prstGeom>
          <a:noFill/>
          <a:ln>
            <a:noFill/>
          </a:ln>
          <a:effec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a:t>00 MOIS 2011</a:t>
            </a:r>
            <a:endParaRPr lang="fr-FR"/>
          </a:p>
        </p:txBody>
      </p:sp>
      <p:sp>
        <p:nvSpPr>
          <p:cNvPr id="11270" name="Rectangle 6"/>
          <p:cNvSpPr>
            <a:spLocks noGrp="1" noChangeArrowheads="1"/>
          </p:cNvSpPr>
          <p:nvPr>
            <p:ph type="ftr" sz="quarter" idx="3"/>
          </p:nvPr>
        </p:nvSpPr>
        <p:spPr bwMode="white">
          <a:xfrm>
            <a:off x="1349384" y="4866085"/>
            <a:ext cx="5218113"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fr-FR"/>
              <a:t>Lorenzi Marco IPMC 2017</a:t>
            </a:r>
          </a:p>
        </p:txBody>
      </p:sp>
      <p:sp>
        <p:nvSpPr>
          <p:cNvPr id="11272" name="Rectangle 8"/>
          <p:cNvSpPr>
            <a:spLocks noGrp="1" noChangeArrowheads="1"/>
          </p:cNvSpPr>
          <p:nvPr>
            <p:ph type="sldNum" sz="quarter" idx="4"/>
          </p:nvPr>
        </p:nvSpPr>
        <p:spPr bwMode="white">
          <a:xfrm>
            <a:off x="8618538" y="4866085"/>
            <a:ext cx="525462"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8E9F12E1-2E0E-47E5-BCF6-58A4EEBCD6ED}"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hf hdr="0" ft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2pPr>
      <a:lvl3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3pPr>
      <a:lvl4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4pPr>
      <a:lvl5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chemeClr val="bg2"/>
          </a:solidFill>
          <a:latin typeface="Arial" charset="0"/>
          <a:ea typeface="ＭＳ Ｐゴシック" charset="0"/>
          <a:cs typeface="Arial" charset="0"/>
        </a:defRPr>
      </a:lvl6pPr>
      <a:lvl7pPr marL="914400" algn="l" rtl="0" eaLnBrk="1" fontAlgn="base" hangingPunct="1">
        <a:spcBef>
          <a:spcPct val="0"/>
        </a:spcBef>
        <a:spcAft>
          <a:spcPct val="0"/>
        </a:spcAft>
        <a:defRPr sz="2800" b="1">
          <a:solidFill>
            <a:schemeClr val="bg2"/>
          </a:solidFill>
          <a:latin typeface="Arial" charset="0"/>
          <a:ea typeface="ＭＳ Ｐゴシック" charset="0"/>
          <a:cs typeface="Arial" charset="0"/>
        </a:defRPr>
      </a:lvl7pPr>
      <a:lvl8pPr marL="1371600" algn="l" rtl="0" eaLnBrk="1" fontAlgn="base" hangingPunct="1">
        <a:spcBef>
          <a:spcPct val="0"/>
        </a:spcBef>
        <a:spcAft>
          <a:spcPct val="0"/>
        </a:spcAft>
        <a:defRPr sz="2800" b="1">
          <a:solidFill>
            <a:schemeClr val="bg2"/>
          </a:solidFill>
          <a:latin typeface="Arial" charset="0"/>
          <a:ea typeface="ＭＳ Ｐゴシック" charset="0"/>
          <a:cs typeface="Arial" charset="0"/>
        </a:defRPr>
      </a:lvl8pPr>
      <a:lvl9pPr marL="1828800" algn="l" rtl="0" eaLnBrk="1" fontAlgn="base" hangingPunct="1">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1" fontAlgn="base" hangingPunct="1">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1" fontAlgn="base" hangingPunct="1">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1" fontAlgn="base" hangingPunct="1">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1" fontAlgn="base" hangingPunct="1">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1" fontAlgn="base" hangingPunct="1">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eaLnBrk="1" fontAlgn="base" hangingPunct="1">
        <a:lnSpc>
          <a:spcPct val="125000"/>
        </a:lnSpc>
        <a:spcBef>
          <a:spcPct val="0"/>
        </a:spcBef>
        <a:spcAft>
          <a:spcPct val="0"/>
        </a:spcAft>
        <a:defRPr sz="1200">
          <a:solidFill>
            <a:schemeClr val="tx2"/>
          </a:solidFill>
          <a:latin typeface="+mn-lt"/>
          <a:ea typeface="Arial" charset="0"/>
          <a:cs typeface="+mn-cs"/>
        </a:defRPr>
      </a:lvl6pPr>
      <a:lvl7pPr marL="1471613" algn="l" rtl="0" eaLnBrk="1" fontAlgn="base" hangingPunct="1">
        <a:lnSpc>
          <a:spcPct val="125000"/>
        </a:lnSpc>
        <a:spcBef>
          <a:spcPct val="0"/>
        </a:spcBef>
        <a:spcAft>
          <a:spcPct val="0"/>
        </a:spcAft>
        <a:defRPr sz="1200">
          <a:solidFill>
            <a:schemeClr val="tx2"/>
          </a:solidFill>
          <a:latin typeface="+mn-lt"/>
          <a:ea typeface="Arial" charset="0"/>
          <a:cs typeface="+mn-cs"/>
        </a:defRPr>
      </a:lvl7pPr>
      <a:lvl8pPr marL="1928813" algn="l" rtl="0" eaLnBrk="1" fontAlgn="base" hangingPunct="1">
        <a:lnSpc>
          <a:spcPct val="125000"/>
        </a:lnSpc>
        <a:spcBef>
          <a:spcPct val="0"/>
        </a:spcBef>
        <a:spcAft>
          <a:spcPct val="0"/>
        </a:spcAft>
        <a:defRPr sz="1200">
          <a:solidFill>
            <a:schemeClr val="tx2"/>
          </a:solidFill>
          <a:latin typeface="+mn-lt"/>
          <a:ea typeface="Arial" charset="0"/>
          <a:cs typeface="+mn-cs"/>
        </a:defRPr>
      </a:lvl8pPr>
      <a:lvl9pPr marL="2386013" algn="l" rtl="0" eaLnBrk="1" fontAlgn="base" hangingPunct="1">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7" descr="bandeau_texte_vert"/>
          <p:cNvPicPr>
            <a:picLocks noChangeAspect="1" noChangeArrowheads="1"/>
          </p:cNvPicPr>
          <p:nvPr/>
        </p:nvPicPr>
        <p:blipFill>
          <a:blip r:embed="rId14" cstate="screen"/>
          <a:srcRect/>
          <a:stretch>
            <a:fillRect/>
          </a:stretch>
        </p:blipFill>
        <p:spPr bwMode="auto">
          <a:xfrm>
            <a:off x="0" y="4333877"/>
            <a:ext cx="9144000" cy="809625"/>
          </a:xfrm>
          <a:prstGeom prst="rect">
            <a:avLst/>
          </a:prstGeom>
          <a:noFill/>
          <a:ln w="9525">
            <a:noFill/>
            <a:miter lim="800000"/>
            <a:headEnd/>
            <a:tailEnd/>
          </a:ln>
        </p:spPr>
      </p:pic>
      <p:sp>
        <p:nvSpPr>
          <p:cNvPr id="6147" name="Rectangle 3"/>
          <p:cNvSpPr>
            <a:spLocks noGrp="1" noChangeArrowheads="1"/>
          </p:cNvSpPr>
          <p:nvPr>
            <p:ph type="title"/>
          </p:nvPr>
        </p:nvSpPr>
        <p:spPr bwMode="gray">
          <a:xfrm>
            <a:off x="1349386" y="263129"/>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a:t>Cliquez pour modifier le style du titre</a:t>
            </a:r>
          </a:p>
        </p:txBody>
      </p:sp>
      <p:sp>
        <p:nvSpPr>
          <p:cNvPr id="13317" name="Rectangle 5"/>
          <p:cNvSpPr>
            <a:spLocks noGrp="1" noChangeArrowheads="1"/>
          </p:cNvSpPr>
          <p:nvPr>
            <p:ph type="dt" sz="half" idx="2"/>
          </p:nvPr>
        </p:nvSpPr>
        <p:spPr bwMode="white">
          <a:xfrm>
            <a:off x="6578611" y="4867276"/>
            <a:ext cx="2011363" cy="204788"/>
          </a:xfrm>
          <a:prstGeom prst="rect">
            <a:avLst/>
          </a:prstGeom>
          <a:noFill/>
          <a:ln>
            <a:noFill/>
          </a:ln>
          <a:effec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a:t>00 MOIS 2011</a:t>
            </a:r>
            <a:endParaRPr lang="fr-FR"/>
          </a:p>
        </p:txBody>
      </p:sp>
      <p:sp>
        <p:nvSpPr>
          <p:cNvPr id="13318" name="Rectangle 6"/>
          <p:cNvSpPr>
            <a:spLocks noGrp="1" noChangeArrowheads="1"/>
          </p:cNvSpPr>
          <p:nvPr>
            <p:ph type="ftr" sz="quarter" idx="3"/>
          </p:nvPr>
        </p:nvSpPr>
        <p:spPr bwMode="white">
          <a:xfrm>
            <a:off x="1349386" y="4866085"/>
            <a:ext cx="5218113"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fr-FR"/>
              <a:t>Lorenzi Marco IPMC 2017</a:t>
            </a:r>
          </a:p>
        </p:txBody>
      </p:sp>
      <p:sp>
        <p:nvSpPr>
          <p:cNvPr id="13320" name="Rectangle 8"/>
          <p:cNvSpPr>
            <a:spLocks noGrp="1" noChangeArrowheads="1"/>
          </p:cNvSpPr>
          <p:nvPr>
            <p:ph type="sldNum" sz="quarter" idx="4"/>
          </p:nvPr>
        </p:nvSpPr>
        <p:spPr bwMode="white">
          <a:xfrm>
            <a:off x="8618538" y="4866085"/>
            <a:ext cx="525462"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DB3D3C34-5B49-4363-AD4A-7E904AF94733}"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hf hdr="0" ft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2pPr>
      <a:lvl3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3pPr>
      <a:lvl4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4pPr>
      <a:lvl5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chemeClr val="bg2"/>
          </a:solidFill>
          <a:latin typeface="Arial" charset="0"/>
          <a:ea typeface="ＭＳ Ｐゴシック" charset="0"/>
          <a:cs typeface="Arial" charset="0"/>
        </a:defRPr>
      </a:lvl6pPr>
      <a:lvl7pPr marL="914400" algn="l" rtl="0" eaLnBrk="1" fontAlgn="base" hangingPunct="1">
        <a:spcBef>
          <a:spcPct val="0"/>
        </a:spcBef>
        <a:spcAft>
          <a:spcPct val="0"/>
        </a:spcAft>
        <a:defRPr sz="2800" b="1">
          <a:solidFill>
            <a:schemeClr val="bg2"/>
          </a:solidFill>
          <a:latin typeface="Arial" charset="0"/>
          <a:ea typeface="ＭＳ Ｐゴシック" charset="0"/>
          <a:cs typeface="Arial" charset="0"/>
        </a:defRPr>
      </a:lvl7pPr>
      <a:lvl8pPr marL="1371600" algn="l" rtl="0" eaLnBrk="1" fontAlgn="base" hangingPunct="1">
        <a:spcBef>
          <a:spcPct val="0"/>
        </a:spcBef>
        <a:spcAft>
          <a:spcPct val="0"/>
        </a:spcAft>
        <a:defRPr sz="2800" b="1">
          <a:solidFill>
            <a:schemeClr val="bg2"/>
          </a:solidFill>
          <a:latin typeface="Arial" charset="0"/>
          <a:ea typeface="ＭＳ Ｐゴシック" charset="0"/>
          <a:cs typeface="Arial" charset="0"/>
        </a:defRPr>
      </a:lvl8pPr>
      <a:lvl9pPr marL="1828800" algn="l" rtl="0" eaLnBrk="1" fontAlgn="base" hangingPunct="1">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1" fontAlgn="base" hangingPunct="1">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1" fontAlgn="base" hangingPunct="1">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1" fontAlgn="base" hangingPunct="1">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1" fontAlgn="base" hangingPunct="1">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1" fontAlgn="base" hangingPunct="1">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eaLnBrk="1" fontAlgn="base" hangingPunct="1">
        <a:lnSpc>
          <a:spcPct val="125000"/>
        </a:lnSpc>
        <a:spcBef>
          <a:spcPct val="0"/>
        </a:spcBef>
        <a:spcAft>
          <a:spcPct val="0"/>
        </a:spcAft>
        <a:defRPr sz="1200">
          <a:solidFill>
            <a:schemeClr val="tx2"/>
          </a:solidFill>
          <a:latin typeface="+mn-lt"/>
          <a:ea typeface="Arial" charset="0"/>
          <a:cs typeface="+mn-cs"/>
        </a:defRPr>
      </a:lvl6pPr>
      <a:lvl7pPr marL="1471613" algn="l" rtl="0" eaLnBrk="1" fontAlgn="base" hangingPunct="1">
        <a:lnSpc>
          <a:spcPct val="125000"/>
        </a:lnSpc>
        <a:spcBef>
          <a:spcPct val="0"/>
        </a:spcBef>
        <a:spcAft>
          <a:spcPct val="0"/>
        </a:spcAft>
        <a:defRPr sz="1200">
          <a:solidFill>
            <a:schemeClr val="tx2"/>
          </a:solidFill>
          <a:latin typeface="+mn-lt"/>
          <a:ea typeface="Arial" charset="0"/>
          <a:cs typeface="+mn-cs"/>
        </a:defRPr>
      </a:lvl7pPr>
      <a:lvl8pPr marL="1928813" algn="l" rtl="0" eaLnBrk="1" fontAlgn="base" hangingPunct="1">
        <a:lnSpc>
          <a:spcPct val="125000"/>
        </a:lnSpc>
        <a:spcBef>
          <a:spcPct val="0"/>
        </a:spcBef>
        <a:spcAft>
          <a:spcPct val="0"/>
        </a:spcAft>
        <a:defRPr sz="1200">
          <a:solidFill>
            <a:schemeClr val="tx2"/>
          </a:solidFill>
          <a:latin typeface="+mn-lt"/>
          <a:ea typeface="Arial" charset="0"/>
          <a:cs typeface="+mn-cs"/>
        </a:defRPr>
      </a:lvl8pPr>
      <a:lvl9pPr marL="2386013" algn="l" rtl="0" eaLnBrk="1" fontAlgn="base" hangingPunct="1">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7" descr="bandeau_texte_violet"/>
          <p:cNvPicPr>
            <a:picLocks noChangeAspect="1" noChangeArrowheads="1"/>
          </p:cNvPicPr>
          <p:nvPr/>
        </p:nvPicPr>
        <p:blipFill>
          <a:blip r:embed="rId14" cstate="screen"/>
          <a:srcRect/>
          <a:stretch>
            <a:fillRect/>
          </a:stretch>
        </p:blipFill>
        <p:spPr bwMode="auto">
          <a:xfrm>
            <a:off x="0" y="4333877"/>
            <a:ext cx="9144000" cy="809625"/>
          </a:xfrm>
          <a:prstGeom prst="rect">
            <a:avLst/>
          </a:prstGeom>
          <a:noFill/>
          <a:ln w="9525">
            <a:noFill/>
            <a:miter lim="800000"/>
            <a:headEnd/>
            <a:tailEnd/>
          </a:ln>
        </p:spPr>
      </p:pic>
      <p:sp>
        <p:nvSpPr>
          <p:cNvPr id="7171" name="Rectangle 3"/>
          <p:cNvSpPr>
            <a:spLocks noGrp="1" noChangeArrowheads="1"/>
          </p:cNvSpPr>
          <p:nvPr>
            <p:ph type="title"/>
          </p:nvPr>
        </p:nvSpPr>
        <p:spPr bwMode="gray">
          <a:xfrm>
            <a:off x="1349388" y="263129"/>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a:t>Cliquez pour modifier le style du titre</a:t>
            </a:r>
          </a:p>
        </p:txBody>
      </p:sp>
      <p:sp>
        <p:nvSpPr>
          <p:cNvPr id="15365" name="Rectangle 5"/>
          <p:cNvSpPr>
            <a:spLocks noGrp="1" noChangeArrowheads="1"/>
          </p:cNvSpPr>
          <p:nvPr>
            <p:ph type="dt" sz="half" idx="2"/>
          </p:nvPr>
        </p:nvSpPr>
        <p:spPr bwMode="white">
          <a:xfrm>
            <a:off x="6578613" y="4867276"/>
            <a:ext cx="2011363" cy="204788"/>
          </a:xfrm>
          <a:prstGeom prst="rect">
            <a:avLst/>
          </a:prstGeom>
          <a:noFill/>
          <a:ln>
            <a:noFill/>
          </a:ln>
          <a:effec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a:t>00 MOIS 2011</a:t>
            </a:r>
            <a:endParaRPr lang="fr-FR"/>
          </a:p>
        </p:txBody>
      </p:sp>
      <p:sp>
        <p:nvSpPr>
          <p:cNvPr id="15366" name="Rectangle 6"/>
          <p:cNvSpPr>
            <a:spLocks noGrp="1" noChangeArrowheads="1"/>
          </p:cNvSpPr>
          <p:nvPr>
            <p:ph type="ftr" sz="quarter" idx="3"/>
          </p:nvPr>
        </p:nvSpPr>
        <p:spPr bwMode="white">
          <a:xfrm>
            <a:off x="1349386" y="4866085"/>
            <a:ext cx="5218113"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fr-FR"/>
              <a:t>Lorenzi Marco IPMC 2017</a:t>
            </a:r>
          </a:p>
        </p:txBody>
      </p:sp>
      <p:sp>
        <p:nvSpPr>
          <p:cNvPr id="15368" name="Rectangle 8"/>
          <p:cNvSpPr>
            <a:spLocks noGrp="1" noChangeArrowheads="1"/>
          </p:cNvSpPr>
          <p:nvPr>
            <p:ph type="sldNum" sz="quarter" idx="4"/>
          </p:nvPr>
        </p:nvSpPr>
        <p:spPr bwMode="white">
          <a:xfrm>
            <a:off x="8618538" y="4866085"/>
            <a:ext cx="525462"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C1C9E7D0-88B9-48AB-B495-713AA66D62EA}"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p:hf hdr="0" ft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2pPr>
      <a:lvl3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3pPr>
      <a:lvl4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4pPr>
      <a:lvl5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chemeClr val="bg2"/>
          </a:solidFill>
          <a:latin typeface="Arial" charset="0"/>
          <a:ea typeface="ＭＳ Ｐゴシック" charset="0"/>
          <a:cs typeface="Arial" charset="0"/>
        </a:defRPr>
      </a:lvl6pPr>
      <a:lvl7pPr marL="914400" algn="l" rtl="0" eaLnBrk="1" fontAlgn="base" hangingPunct="1">
        <a:spcBef>
          <a:spcPct val="0"/>
        </a:spcBef>
        <a:spcAft>
          <a:spcPct val="0"/>
        </a:spcAft>
        <a:defRPr sz="2800" b="1">
          <a:solidFill>
            <a:schemeClr val="bg2"/>
          </a:solidFill>
          <a:latin typeface="Arial" charset="0"/>
          <a:ea typeface="ＭＳ Ｐゴシック" charset="0"/>
          <a:cs typeface="Arial" charset="0"/>
        </a:defRPr>
      </a:lvl7pPr>
      <a:lvl8pPr marL="1371600" algn="l" rtl="0" eaLnBrk="1" fontAlgn="base" hangingPunct="1">
        <a:spcBef>
          <a:spcPct val="0"/>
        </a:spcBef>
        <a:spcAft>
          <a:spcPct val="0"/>
        </a:spcAft>
        <a:defRPr sz="2800" b="1">
          <a:solidFill>
            <a:schemeClr val="bg2"/>
          </a:solidFill>
          <a:latin typeface="Arial" charset="0"/>
          <a:ea typeface="ＭＳ Ｐゴシック" charset="0"/>
          <a:cs typeface="Arial" charset="0"/>
        </a:defRPr>
      </a:lvl8pPr>
      <a:lvl9pPr marL="1828800" algn="l" rtl="0" eaLnBrk="1" fontAlgn="base" hangingPunct="1">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1" fontAlgn="base" hangingPunct="1">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1" fontAlgn="base" hangingPunct="1">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1" fontAlgn="base" hangingPunct="1">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1" fontAlgn="base" hangingPunct="1">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1" fontAlgn="base" hangingPunct="1">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eaLnBrk="1" fontAlgn="base" hangingPunct="1">
        <a:lnSpc>
          <a:spcPct val="125000"/>
        </a:lnSpc>
        <a:spcBef>
          <a:spcPct val="0"/>
        </a:spcBef>
        <a:spcAft>
          <a:spcPct val="0"/>
        </a:spcAft>
        <a:defRPr sz="1200">
          <a:solidFill>
            <a:schemeClr val="tx2"/>
          </a:solidFill>
          <a:latin typeface="+mn-lt"/>
          <a:ea typeface="Arial" charset="0"/>
          <a:cs typeface="+mn-cs"/>
        </a:defRPr>
      </a:lvl6pPr>
      <a:lvl7pPr marL="1471613" algn="l" rtl="0" eaLnBrk="1" fontAlgn="base" hangingPunct="1">
        <a:lnSpc>
          <a:spcPct val="125000"/>
        </a:lnSpc>
        <a:spcBef>
          <a:spcPct val="0"/>
        </a:spcBef>
        <a:spcAft>
          <a:spcPct val="0"/>
        </a:spcAft>
        <a:defRPr sz="1200">
          <a:solidFill>
            <a:schemeClr val="tx2"/>
          </a:solidFill>
          <a:latin typeface="+mn-lt"/>
          <a:ea typeface="Arial" charset="0"/>
          <a:cs typeface="+mn-cs"/>
        </a:defRPr>
      </a:lvl7pPr>
      <a:lvl8pPr marL="1928813" algn="l" rtl="0" eaLnBrk="1" fontAlgn="base" hangingPunct="1">
        <a:lnSpc>
          <a:spcPct val="125000"/>
        </a:lnSpc>
        <a:spcBef>
          <a:spcPct val="0"/>
        </a:spcBef>
        <a:spcAft>
          <a:spcPct val="0"/>
        </a:spcAft>
        <a:defRPr sz="1200">
          <a:solidFill>
            <a:schemeClr val="tx2"/>
          </a:solidFill>
          <a:latin typeface="+mn-lt"/>
          <a:ea typeface="Arial" charset="0"/>
          <a:cs typeface="+mn-cs"/>
        </a:defRPr>
      </a:lvl8pPr>
      <a:lvl9pPr marL="2386013" algn="l" rtl="0" eaLnBrk="1" fontAlgn="base" hangingPunct="1">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Picture 7" descr="bandeau_texte_gris"/>
          <p:cNvPicPr>
            <a:picLocks noChangeAspect="1" noChangeArrowheads="1"/>
          </p:cNvPicPr>
          <p:nvPr/>
        </p:nvPicPr>
        <p:blipFill>
          <a:blip r:embed="rId14" cstate="screen"/>
          <a:srcRect/>
          <a:stretch>
            <a:fillRect/>
          </a:stretch>
        </p:blipFill>
        <p:spPr bwMode="auto">
          <a:xfrm>
            <a:off x="0" y="4333877"/>
            <a:ext cx="9144000" cy="809625"/>
          </a:xfrm>
          <a:prstGeom prst="rect">
            <a:avLst/>
          </a:prstGeom>
          <a:noFill/>
          <a:ln w="9525">
            <a:noFill/>
            <a:miter lim="800000"/>
            <a:headEnd/>
            <a:tailEnd/>
          </a:ln>
        </p:spPr>
      </p:pic>
      <p:sp>
        <p:nvSpPr>
          <p:cNvPr id="8195" name="Rectangle 3"/>
          <p:cNvSpPr>
            <a:spLocks noGrp="1" noChangeArrowheads="1"/>
          </p:cNvSpPr>
          <p:nvPr>
            <p:ph type="title"/>
          </p:nvPr>
        </p:nvSpPr>
        <p:spPr bwMode="gray">
          <a:xfrm>
            <a:off x="1349390" y="263129"/>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a:t>Cliquez pour modifier le style du titre</a:t>
            </a:r>
          </a:p>
        </p:txBody>
      </p:sp>
      <p:sp>
        <p:nvSpPr>
          <p:cNvPr id="17413" name="Rectangle 5"/>
          <p:cNvSpPr>
            <a:spLocks noGrp="1" noChangeArrowheads="1"/>
          </p:cNvSpPr>
          <p:nvPr>
            <p:ph type="dt" sz="half" idx="2"/>
          </p:nvPr>
        </p:nvSpPr>
        <p:spPr bwMode="white">
          <a:xfrm>
            <a:off x="6578615" y="4867276"/>
            <a:ext cx="2011363" cy="204788"/>
          </a:xfrm>
          <a:prstGeom prst="rect">
            <a:avLst/>
          </a:prstGeom>
          <a:noFill/>
          <a:ln>
            <a:noFill/>
          </a:ln>
          <a:effec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a:t>00 MOIS 2011</a:t>
            </a:r>
            <a:endParaRPr lang="fr-FR"/>
          </a:p>
        </p:txBody>
      </p:sp>
      <p:sp>
        <p:nvSpPr>
          <p:cNvPr id="17414" name="Rectangle 6"/>
          <p:cNvSpPr>
            <a:spLocks noGrp="1" noChangeArrowheads="1"/>
          </p:cNvSpPr>
          <p:nvPr>
            <p:ph type="ftr" sz="quarter" idx="3"/>
          </p:nvPr>
        </p:nvSpPr>
        <p:spPr bwMode="white">
          <a:xfrm>
            <a:off x="1349386" y="4866085"/>
            <a:ext cx="5218113"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fr-FR"/>
              <a:t>Lorenzi Marco IPMC 2017</a:t>
            </a:r>
          </a:p>
        </p:txBody>
      </p:sp>
      <p:sp>
        <p:nvSpPr>
          <p:cNvPr id="17416" name="Rectangle 8"/>
          <p:cNvSpPr>
            <a:spLocks noGrp="1" noChangeArrowheads="1"/>
          </p:cNvSpPr>
          <p:nvPr>
            <p:ph type="sldNum" sz="quarter" idx="4"/>
          </p:nvPr>
        </p:nvSpPr>
        <p:spPr bwMode="white">
          <a:xfrm>
            <a:off x="8618538" y="4866085"/>
            <a:ext cx="525462"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1F446F4D-52F0-4DA9-9948-2A2ADA9CBA11}"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Lst>
  <p:hf hdr="0" ft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2pPr>
      <a:lvl3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3pPr>
      <a:lvl4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4pPr>
      <a:lvl5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chemeClr val="bg2"/>
          </a:solidFill>
          <a:latin typeface="Arial" charset="0"/>
          <a:ea typeface="ＭＳ Ｐゴシック" charset="0"/>
          <a:cs typeface="Arial" charset="0"/>
        </a:defRPr>
      </a:lvl6pPr>
      <a:lvl7pPr marL="914400" algn="l" rtl="0" eaLnBrk="1" fontAlgn="base" hangingPunct="1">
        <a:spcBef>
          <a:spcPct val="0"/>
        </a:spcBef>
        <a:spcAft>
          <a:spcPct val="0"/>
        </a:spcAft>
        <a:defRPr sz="2800" b="1">
          <a:solidFill>
            <a:schemeClr val="bg2"/>
          </a:solidFill>
          <a:latin typeface="Arial" charset="0"/>
          <a:ea typeface="ＭＳ Ｐゴシック" charset="0"/>
          <a:cs typeface="Arial" charset="0"/>
        </a:defRPr>
      </a:lvl7pPr>
      <a:lvl8pPr marL="1371600" algn="l" rtl="0" eaLnBrk="1" fontAlgn="base" hangingPunct="1">
        <a:spcBef>
          <a:spcPct val="0"/>
        </a:spcBef>
        <a:spcAft>
          <a:spcPct val="0"/>
        </a:spcAft>
        <a:defRPr sz="2800" b="1">
          <a:solidFill>
            <a:schemeClr val="bg2"/>
          </a:solidFill>
          <a:latin typeface="Arial" charset="0"/>
          <a:ea typeface="ＭＳ Ｐゴシック" charset="0"/>
          <a:cs typeface="Arial" charset="0"/>
        </a:defRPr>
      </a:lvl8pPr>
      <a:lvl9pPr marL="1828800" algn="l" rtl="0" eaLnBrk="1" fontAlgn="base" hangingPunct="1">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1" fontAlgn="base" hangingPunct="1">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1" fontAlgn="base" hangingPunct="1">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1" fontAlgn="base" hangingPunct="1">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1" fontAlgn="base" hangingPunct="1">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1" fontAlgn="base" hangingPunct="1">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eaLnBrk="1" fontAlgn="base" hangingPunct="1">
        <a:lnSpc>
          <a:spcPct val="125000"/>
        </a:lnSpc>
        <a:spcBef>
          <a:spcPct val="0"/>
        </a:spcBef>
        <a:spcAft>
          <a:spcPct val="0"/>
        </a:spcAft>
        <a:defRPr sz="1200">
          <a:solidFill>
            <a:schemeClr val="tx2"/>
          </a:solidFill>
          <a:latin typeface="+mn-lt"/>
          <a:ea typeface="Arial" charset="0"/>
          <a:cs typeface="+mn-cs"/>
        </a:defRPr>
      </a:lvl6pPr>
      <a:lvl7pPr marL="1471613" algn="l" rtl="0" eaLnBrk="1" fontAlgn="base" hangingPunct="1">
        <a:lnSpc>
          <a:spcPct val="125000"/>
        </a:lnSpc>
        <a:spcBef>
          <a:spcPct val="0"/>
        </a:spcBef>
        <a:spcAft>
          <a:spcPct val="0"/>
        </a:spcAft>
        <a:defRPr sz="1200">
          <a:solidFill>
            <a:schemeClr val="tx2"/>
          </a:solidFill>
          <a:latin typeface="+mn-lt"/>
          <a:ea typeface="Arial" charset="0"/>
          <a:cs typeface="+mn-cs"/>
        </a:defRPr>
      </a:lvl7pPr>
      <a:lvl8pPr marL="1928813" algn="l" rtl="0" eaLnBrk="1" fontAlgn="base" hangingPunct="1">
        <a:lnSpc>
          <a:spcPct val="125000"/>
        </a:lnSpc>
        <a:spcBef>
          <a:spcPct val="0"/>
        </a:spcBef>
        <a:spcAft>
          <a:spcPct val="0"/>
        </a:spcAft>
        <a:defRPr sz="1200">
          <a:solidFill>
            <a:schemeClr val="tx2"/>
          </a:solidFill>
          <a:latin typeface="+mn-lt"/>
          <a:ea typeface="Arial" charset="0"/>
          <a:cs typeface="+mn-cs"/>
        </a:defRPr>
      </a:lvl8pPr>
      <a:lvl9pPr marL="2386013" algn="l" rtl="0" eaLnBrk="1" fontAlgn="base" hangingPunct="1">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Picture 7" descr="bandeau_texte_kaki"/>
          <p:cNvPicPr>
            <a:picLocks noChangeAspect="1" noChangeArrowheads="1"/>
          </p:cNvPicPr>
          <p:nvPr/>
        </p:nvPicPr>
        <p:blipFill>
          <a:blip r:embed="rId14" cstate="screen"/>
          <a:srcRect/>
          <a:stretch>
            <a:fillRect/>
          </a:stretch>
        </p:blipFill>
        <p:spPr bwMode="auto">
          <a:xfrm>
            <a:off x="0" y="4333877"/>
            <a:ext cx="9144000" cy="809625"/>
          </a:xfrm>
          <a:prstGeom prst="rect">
            <a:avLst/>
          </a:prstGeom>
          <a:noFill/>
          <a:ln w="9525">
            <a:noFill/>
            <a:miter lim="800000"/>
            <a:headEnd/>
            <a:tailEnd/>
          </a:ln>
        </p:spPr>
      </p:pic>
      <p:sp>
        <p:nvSpPr>
          <p:cNvPr id="9219" name="Rectangle 3"/>
          <p:cNvSpPr>
            <a:spLocks noGrp="1" noChangeArrowheads="1"/>
          </p:cNvSpPr>
          <p:nvPr>
            <p:ph type="title"/>
          </p:nvPr>
        </p:nvSpPr>
        <p:spPr bwMode="gray">
          <a:xfrm>
            <a:off x="1349392" y="263129"/>
            <a:ext cx="7540625" cy="8572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fr-FR"/>
              <a:t>Cliquez pour modifier le style du titre</a:t>
            </a:r>
          </a:p>
        </p:txBody>
      </p:sp>
      <p:sp>
        <p:nvSpPr>
          <p:cNvPr id="19461" name="Rectangle 5"/>
          <p:cNvSpPr>
            <a:spLocks noGrp="1" noChangeArrowheads="1"/>
          </p:cNvSpPr>
          <p:nvPr>
            <p:ph type="dt" sz="half" idx="2"/>
          </p:nvPr>
        </p:nvSpPr>
        <p:spPr bwMode="white">
          <a:xfrm>
            <a:off x="6578617" y="4867276"/>
            <a:ext cx="2011363" cy="204788"/>
          </a:xfrm>
          <a:prstGeom prst="rect">
            <a:avLst/>
          </a:prstGeom>
          <a:noFill/>
          <a:ln>
            <a:noFill/>
          </a:ln>
          <a:effectLst/>
        </p:spPr>
        <p:txBody>
          <a:bodyPr vert="horz" wrap="square" lIns="0" tIns="0" rIns="0" bIns="0" numCol="1" anchor="ctr" anchorCtr="0" compatLnSpc="1">
            <a:prstTxWarp prst="textNoShape">
              <a:avLst/>
            </a:prstTxWarp>
          </a:bodyPr>
          <a:lstStyle>
            <a:lvl1pPr algn="r">
              <a:defRPr sz="1100">
                <a:solidFill>
                  <a:schemeClr val="bg1"/>
                </a:solidFill>
                <a:latin typeface="Arial" charset="0"/>
                <a:ea typeface="ＭＳ Ｐゴシック" charset="0"/>
                <a:cs typeface="+mn-cs"/>
              </a:defRPr>
            </a:lvl1pPr>
          </a:lstStyle>
          <a:p>
            <a:pPr>
              <a:defRPr/>
            </a:pPr>
            <a:r>
              <a:rPr lang="en-US"/>
              <a:t>00 MOIS 2011</a:t>
            </a:r>
            <a:endParaRPr lang="fr-FR"/>
          </a:p>
        </p:txBody>
      </p:sp>
      <p:sp>
        <p:nvSpPr>
          <p:cNvPr id="19462" name="Rectangle 6"/>
          <p:cNvSpPr>
            <a:spLocks noGrp="1" noChangeArrowheads="1"/>
          </p:cNvSpPr>
          <p:nvPr>
            <p:ph type="ftr" sz="quarter" idx="3"/>
          </p:nvPr>
        </p:nvSpPr>
        <p:spPr bwMode="white">
          <a:xfrm>
            <a:off x="1349386" y="4866085"/>
            <a:ext cx="5218113"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b="1">
                <a:solidFill>
                  <a:schemeClr val="bg1"/>
                </a:solidFill>
                <a:latin typeface="Arial" charset="0"/>
                <a:ea typeface="ＭＳ Ｐゴシック" charset="0"/>
                <a:cs typeface="+mn-cs"/>
              </a:defRPr>
            </a:lvl1pPr>
          </a:lstStyle>
          <a:p>
            <a:pPr>
              <a:defRPr/>
            </a:pPr>
            <a:r>
              <a:rPr lang="fr-FR"/>
              <a:t>Lorenzi Marco IPMC 2017</a:t>
            </a:r>
          </a:p>
        </p:txBody>
      </p:sp>
      <p:sp>
        <p:nvSpPr>
          <p:cNvPr id="19464" name="Rectangle 8"/>
          <p:cNvSpPr>
            <a:spLocks noGrp="1" noChangeArrowheads="1"/>
          </p:cNvSpPr>
          <p:nvPr>
            <p:ph type="sldNum" sz="quarter" idx="4"/>
          </p:nvPr>
        </p:nvSpPr>
        <p:spPr bwMode="white">
          <a:xfrm>
            <a:off x="8618538" y="4866085"/>
            <a:ext cx="525462" cy="204788"/>
          </a:xfrm>
          <a:prstGeom prst="rect">
            <a:avLst/>
          </a:prstGeom>
          <a:noFill/>
          <a:ln>
            <a:noFill/>
          </a:ln>
          <a:effectLst/>
        </p:spPr>
        <p:txBody>
          <a:bodyPr vert="horz" wrap="square" lIns="0" tIns="0" rIns="0" bIns="0" numCol="1" anchor="ctr" anchorCtr="0" compatLnSpc="1">
            <a:prstTxWarp prst="textNoShape">
              <a:avLst/>
            </a:prstTxWarp>
          </a:bodyPr>
          <a:lstStyle>
            <a:lvl1pPr>
              <a:defRPr sz="1100">
                <a:solidFill>
                  <a:schemeClr val="bg1"/>
                </a:solidFill>
                <a:latin typeface="Arial" pitchFamily="34" charset="0"/>
                <a:ea typeface="ＭＳ Ｐゴシック" pitchFamily="34" charset="-128"/>
              </a:defRPr>
            </a:lvl1pPr>
          </a:lstStyle>
          <a:p>
            <a:pPr>
              <a:defRPr/>
            </a:pPr>
            <a:r>
              <a:rPr lang="fr-FR"/>
              <a:t>- </a:t>
            </a:r>
            <a:fld id="{89B2ADE1-4AFA-42C4-8316-8D144CBECBD8}"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hdr="0" ftr="0" dt="0"/>
  <p:txStyles>
    <p:titleStyle>
      <a:lvl1pPr algn="l" rtl="0" eaLnBrk="1" fontAlgn="base" hangingPunct="1">
        <a:spcBef>
          <a:spcPct val="0"/>
        </a:spcBef>
        <a:spcAft>
          <a:spcPct val="0"/>
        </a:spcAft>
        <a:defRPr sz="2800" b="1">
          <a:solidFill>
            <a:schemeClr val="bg2"/>
          </a:solidFill>
          <a:latin typeface="+mj-lt"/>
          <a:ea typeface="+mj-ea"/>
          <a:cs typeface="+mj-cs"/>
        </a:defRPr>
      </a:lvl1pPr>
      <a:lvl2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2pPr>
      <a:lvl3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3pPr>
      <a:lvl4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4pPr>
      <a:lvl5pPr algn="l" rtl="0" eaLnBrk="1" fontAlgn="base" hangingPunct="1">
        <a:spcBef>
          <a:spcPct val="0"/>
        </a:spcBef>
        <a:spcAft>
          <a:spcPct val="0"/>
        </a:spcAft>
        <a:defRPr sz="2800" b="1">
          <a:solidFill>
            <a:schemeClr val="bg2"/>
          </a:solidFill>
          <a:latin typeface="Arial" charset="0"/>
          <a:ea typeface="ＭＳ Ｐゴシック" charset="0"/>
          <a:cs typeface="Arial" charset="0"/>
        </a:defRPr>
      </a:lvl5pPr>
      <a:lvl6pPr marL="457200" algn="l" rtl="0" eaLnBrk="1" fontAlgn="base" hangingPunct="1">
        <a:spcBef>
          <a:spcPct val="0"/>
        </a:spcBef>
        <a:spcAft>
          <a:spcPct val="0"/>
        </a:spcAft>
        <a:defRPr sz="2800" b="1">
          <a:solidFill>
            <a:schemeClr val="bg2"/>
          </a:solidFill>
          <a:latin typeface="Arial" charset="0"/>
          <a:ea typeface="ＭＳ Ｐゴシック" charset="0"/>
          <a:cs typeface="Arial" charset="0"/>
        </a:defRPr>
      </a:lvl6pPr>
      <a:lvl7pPr marL="914400" algn="l" rtl="0" eaLnBrk="1" fontAlgn="base" hangingPunct="1">
        <a:spcBef>
          <a:spcPct val="0"/>
        </a:spcBef>
        <a:spcAft>
          <a:spcPct val="0"/>
        </a:spcAft>
        <a:defRPr sz="2800" b="1">
          <a:solidFill>
            <a:schemeClr val="bg2"/>
          </a:solidFill>
          <a:latin typeface="Arial" charset="0"/>
          <a:ea typeface="ＭＳ Ｐゴシック" charset="0"/>
          <a:cs typeface="Arial" charset="0"/>
        </a:defRPr>
      </a:lvl7pPr>
      <a:lvl8pPr marL="1371600" algn="l" rtl="0" eaLnBrk="1" fontAlgn="base" hangingPunct="1">
        <a:spcBef>
          <a:spcPct val="0"/>
        </a:spcBef>
        <a:spcAft>
          <a:spcPct val="0"/>
        </a:spcAft>
        <a:defRPr sz="2800" b="1">
          <a:solidFill>
            <a:schemeClr val="bg2"/>
          </a:solidFill>
          <a:latin typeface="Arial" charset="0"/>
          <a:ea typeface="ＭＳ Ｐゴシック" charset="0"/>
          <a:cs typeface="Arial" charset="0"/>
        </a:defRPr>
      </a:lvl8pPr>
      <a:lvl9pPr marL="1828800" algn="l" rtl="0" eaLnBrk="1" fontAlgn="base" hangingPunct="1">
        <a:spcBef>
          <a:spcPct val="0"/>
        </a:spcBef>
        <a:spcAft>
          <a:spcPct val="0"/>
        </a:spcAft>
        <a:defRPr sz="2800" b="1">
          <a:solidFill>
            <a:schemeClr val="bg2"/>
          </a:solidFill>
          <a:latin typeface="Arial" charset="0"/>
          <a:ea typeface="ＭＳ Ｐゴシック" charset="0"/>
          <a:cs typeface="Arial" charset="0"/>
        </a:defRPr>
      </a:lvl9pPr>
    </p:titleStyle>
    <p:bodyStyle>
      <a:lvl1pPr marL="342900" indent="-342900" algn="l" rtl="0" eaLnBrk="1" fontAlgn="base" hangingPunct="1">
        <a:lnSpc>
          <a:spcPct val="125000"/>
        </a:lnSpc>
        <a:spcBef>
          <a:spcPct val="0"/>
        </a:spcBef>
        <a:spcAft>
          <a:spcPct val="0"/>
        </a:spcAft>
        <a:buChar char="•"/>
        <a:defRPr sz="1600">
          <a:solidFill>
            <a:schemeClr val="tx2"/>
          </a:solidFill>
          <a:latin typeface="+mn-lt"/>
          <a:ea typeface="+mn-ea"/>
          <a:cs typeface="+mn-cs"/>
        </a:defRPr>
      </a:lvl1pPr>
      <a:lvl2pPr marL="220663" indent="-219075" algn="l" rtl="0" eaLnBrk="1" fontAlgn="base" hangingPunct="1">
        <a:lnSpc>
          <a:spcPct val="125000"/>
        </a:lnSpc>
        <a:spcBef>
          <a:spcPct val="0"/>
        </a:spcBef>
        <a:spcAft>
          <a:spcPct val="0"/>
        </a:spcAft>
        <a:buClr>
          <a:schemeClr val="bg2"/>
        </a:buClr>
        <a:buChar char="•"/>
        <a:defRPr sz="1600">
          <a:solidFill>
            <a:schemeClr val="tx2"/>
          </a:solidFill>
          <a:latin typeface="+mn-lt"/>
          <a:ea typeface="ＭＳ Ｐゴシック" pitchFamily="23" charset="-128"/>
          <a:cs typeface="+mn-cs"/>
        </a:defRPr>
      </a:lvl2pPr>
      <a:lvl3pPr marL="554038" indent="-127000" algn="l" rtl="0" eaLnBrk="1" fontAlgn="base" hangingPunct="1">
        <a:lnSpc>
          <a:spcPct val="125000"/>
        </a:lnSpc>
        <a:spcBef>
          <a:spcPct val="0"/>
        </a:spcBef>
        <a:spcAft>
          <a:spcPct val="0"/>
        </a:spcAft>
        <a:buFont typeface="Arial" charset="0"/>
        <a:buChar char="-"/>
        <a:defRPr sz="1600">
          <a:solidFill>
            <a:schemeClr val="tx2"/>
          </a:solidFill>
          <a:latin typeface="+mn-lt"/>
          <a:ea typeface="ＭＳ Ｐゴシック" pitchFamily="23" charset="-128"/>
          <a:cs typeface="+mn-cs"/>
        </a:defRPr>
      </a:lvl3pPr>
      <a:lvl4pPr marL="555625" indent="815975" algn="l" rtl="0" eaLnBrk="1" fontAlgn="base" hangingPunct="1">
        <a:lnSpc>
          <a:spcPct val="125000"/>
        </a:lnSpc>
        <a:spcBef>
          <a:spcPct val="0"/>
        </a:spcBef>
        <a:spcAft>
          <a:spcPct val="0"/>
        </a:spcAft>
        <a:buChar char="–"/>
        <a:defRPr sz="1400">
          <a:solidFill>
            <a:schemeClr val="tx2"/>
          </a:solidFill>
          <a:latin typeface="+mn-lt"/>
          <a:ea typeface="ＭＳ Ｐゴシック" pitchFamily="23" charset="-128"/>
          <a:cs typeface="+mn-cs"/>
        </a:defRPr>
      </a:lvl4pPr>
      <a:lvl5pPr marL="557213" indent="1271588" algn="l" rtl="0" eaLnBrk="1" fontAlgn="base" hangingPunct="1">
        <a:lnSpc>
          <a:spcPct val="125000"/>
        </a:lnSpc>
        <a:spcBef>
          <a:spcPct val="0"/>
        </a:spcBef>
        <a:spcAft>
          <a:spcPct val="0"/>
        </a:spcAft>
        <a:buChar char="»"/>
        <a:defRPr sz="1200">
          <a:solidFill>
            <a:schemeClr val="tx2"/>
          </a:solidFill>
          <a:latin typeface="+mn-lt"/>
          <a:ea typeface="ＭＳ Ｐゴシック" pitchFamily="23" charset="-128"/>
          <a:cs typeface="+mn-cs"/>
        </a:defRPr>
      </a:lvl5pPr>
      <a:lvl6pPr marL="1014413" algn="l" rtl="0" eaLnBrk="1" fontAlgn="base" hangingPunct="1">
        <a:lnSpc>
          <a:spcPct val="125000"/>
        </a:lnSpc>
        <a:spcBef>
          <a:spcPct val="0"/>
        </a:spcBef>
        <a:spcAft>
          <a:spcPct val="0"/>
        </a:spcAft>
        <a:defRPr sz="1200">
          <a:solidFill>
            <a:schemeClr val="tx2"/>
          </a:solidFill>
          <a:latin typeface="+mn-lt"/>
          <a:ea typeface="Arial" charset="0"/>
          <a:cs typeface="+mn-cs"/>
        </a:defRPr>
      </a:lvl6pPr>
      <a:lvl7pPr marL="1471613" algn="l" rtl="0" eaLnBrk="1" fontAlgn="base" hangingPunct="1">
        <a:lnSpc>
          <a:spcPct val="125000"/>
        </a:lnSpc>
        <a:spcBef>
          <a:spcPct val="0"/>
        </a:spcBef>
        <a:spcAft>
          <a:spcPct val="0"/>
        </a:spcAft>
        <a:defRPr sz="1200">
          <a:solidFill>
            <a:schemeClr val="tx2"/>
          </a:solidFill>
          <a:latin typeface="+mn-lt"/>
          <a:ea typeface="Arial" charset="0"/>
          <a:cs typeface="+mn-cs"/>
        </a:defRPr>
      </a:lvl7pPr>
      <a:lvl8pPr marL="1928813" algn="l" rtl="0" eaLnBrk="1" fontAlgn="base" hangingPunct="1">
        <a:lnSpc>
          <a:spcPct val="125000"/>
        </a:lnSpc>
        <a:spcBef>
          <a:spcPct val="0"/>
        </a:spcBef>
        <a:spcAft>
          <a:spcPct val="0"/>
        </a:spcAft>
        <a:defRPr sz="1200">
          <a:solidFill>
            <a:schemeClr val="tx2"/>
          </a:solidFill>
          <a:latin typeface="+mn-lt"/>
          <a:ea typeface="Arial" charset="0"/>
          <a:cs typeface="+mn-cs"/>
        </a:defRPr>
      </a:lvl8pPr>
      <a:lvl9pPr marL="2386013" algn="l" rtl="0" eaLnBrk="1" fontAlgn="base" hangingPunct="1">
        <a:lnSpc>
          <a:spcPct val="125000"/>
        </a:lnSpc>
        <a:spcBef>
          <a:spcPct val="0"/>
        </a:spcBef>
        <a:spcAft>
          <a:spcPct val="0"/>
        </a:spcAft>
        <a:defRPr sz="1200">
          <a:solidFill>
            <a:schemeClr val="tx2"/>
          </a:solidFill>
          <a:latin typeface="+mn-lt"/>
          <a:ea typeface="Arial" charset="0"/>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tiff"/><Relationship Id="rId1" Type="http://schemas.openxmlformats.org/officeDocument/2006/relationships/slideLayout" Target="../slideLayouts/slideLayout18.xml"/><Relationship Id="rId5" Type="http://schemas.openxmlformats.org/officeDocument/2006/relationships/image" Target="../media/image4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1.tiff"/><Relationship Id="rId7" Type="http://schemas.openxmlformats.org/officeDocument/2006/relationships/image" Target="../media/image71.jpeg"/><Relationship Id="rId2"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70.jpe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73.jpe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6"/>
          <p:cNvSpPr txBox="1">
            <a:spLocks noChangeArrowheads="1"/>
          </p:cNvSpPr>
          <p:nvPr/>
        </p:nvSpPr>
        <p:spPr bwMode="auto">
          <a:xfrm>
            <a:off x="376451" y="1089432"/>
            <a:ext cx="8579456" cy="15679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89753" tIns="44876" rIns="89753" bIns="44876">
            <a:spAutoFit/>
          </a:bodyPr>
          <a:lstStyle>
            <a:defPPr>
              <a:defRPr lang="en-US"/>
            </a:defPPr>
            <a:lvl1pPr marL="0" algn="l" defTabSz="2552905" rtl="0" eaLnBrk="1" latinLnBrk="0" hangingPunct="1">
              <a:defRPr sz="10100" kern="1200">
                <a:solidFill>
                  <a:schemeClr val="tx1"/>
                </a:solidFill>
                <a:latin typeface="+mn-lt"/>
                <a:ea typeface="+mn-ea"/>
                <a:cs typeface="+mn-cs"/>
              </a:defRPr>
            </a:lvl1pPr>
            <a:lvl2pPr marL="2552905" algn="l" defTabSz="2552905" rtl="0" eaLnBrk="1" latinLnBrk="0" hangingPunct="1">
              <a:defRPr sz="10100" kern="1200">
                <a:solidFill>
                  <a:schemeClr val="tx1"/>
                </a:solidFill>
                <a:latin typeface="+mn-lt"/>
                <a:ea typeface="+mn-ea"/>
                <a:cs typeface="+mn-cs"/>
              </a:defRPr>
            </a:lvl2pPr>
            <a:lvl3pPr marL="5105815" algn="l" defTabSz="2552905" rtl="0" eaLnBrk="1" latinLnBrk="0" hangingPunct="1">
              <a:defRPr sz="10100" kern="1200">
                <a:solidFill>
                  <a:schemeClr val="tx1"/>
                </a:solidFill>
                <a:latin typeface="+mn-lt"/>
                <a:ea typeface="+mn-ea"/>
                <a:cs typeface="+mn-cs"/>
              </a:defRPr>
            </a:lvl3pPr>
            <a:lvl4pPr marL="7658719" algn="l" defTabSz="2552905" rtl="0" eaLnBrk="1" latinLnBrk="0" hangingPunct="1">
              <a:defRPr sz="10100" kern="1200">
                <a:solidFill>
                  <a:schemeClr val="tx1"/>
                </a:solidFill>
                <a:latin typeface="+mn-lt"/>
                <a:ea typeface="+mn-ea"/>
                <a:cs typeface="+mn-cs"/>
              </a:defRPr>
            </a:lvl4pPr>
            <a:lvl5pPr marL="10211624" algn="l" defTabSz="2552905" rtl="0" eaLnBrk="1" latinLnBrk="0" hangingPunct="1">
              <a:defRPr sz="10100" kern="1200">
                <a:solidFill>
                  <a:schemeClr val="tx1"/>
                </a:solidFill>
                <a:latin typeface="+mn-lt"/>
                <a:ea typeface="+mn-ea"/>
                <a:cs typeface="+mn-cs"/>
              </a:defRPr>
            </a:lvl5pPr>
            <a:lvl6pPr marL="12764528" algn="l" defTabSz="2552905" rtl="0" eaLnBrk="1" latinLnBrk="0" hangingPunct="1">
              <a:defRPr sz="10100" kern="1200">
                <a:solidFill>
                  <a:schemeClr val="tx1"/>
                </a:solidFill>
                <a:latin typeface="+mn-lt"/>
                <a:ea typeface="+mn-ea"/>
                <a:cs typeface="+mn-cs"/>
              </a:defRPr>
            </a:lvl6pPr>
            <a:lvl7pPr marL="15317438" algn="l" defTabSz="2552905" rtl="0" eaLnBrk="1" latinLnBrk="0" hangingPunct="1">
              <a:defRPr sz="10100" kern="1200">
                <a:solidFill>
                  <a:schemeClr val="tx1"/>
                </a:solidFill>
                <a:latin typeface="+mn-lt"/>
                <a:ea typeface="+mn-ea"/>
                <a:cs typeface="+mn-cs"/>
              </a:defRPr>
            </a:lvl7pPr>
            <a:lvl8pPr marL="17870343" algn="l" defTabSz="2552905" rtl="0" eaLnBrk="1" latinLnBrk="0" hangingPunct="1">
              <a:defRPr sz="10100" kern="1200">
                <a:solidFill>
                  <a:schemeClr val="tx1"/>
                </a:solidFill>
                <a:latin typeface="+mn-lt"/>
                <a:ea typeface="+mn-ea"/>
                <a:cs typeface="+mn-cs"/>
              </a:defRPr>
            </a:lvl8pPr>
            <a:lvl9pPr marL="20423247" algn="l" defTabSz="2552905" rtl="0" eaLnBrk="1" latinLnBrk="0" hangingPunct="1">
              <a:defRPr sz="10100" kern="1200">
                <a:solidFill>
                  <a:schemeClr val="tx1"/>
                </a:solidFill>
                <a:latin typeface="+mn-lt"/>
                <a:ea typeface="+mn-ea"/>
                <a:cs typeface="+mn-cs"/>
              </a:defRPr>
            </a:lvl9pPr>
          </a:lstStyle>
          <a:p>
            <a:pPr algn="ctr"/>
            <a:r>
              <a:rPr lang="en-GB" sz="2400" b="1" dirty="0">
                <a:latin typeface="Calibri" panose="020F0502020204030204" pitchFamily="34" charset="0"/>
                <a:cs typeface="Calibri" panose="020F0502020204030204" pitchFamily="34" charset="0"/>
              </a:rPr>
              <a:t>Fed-BioMed: </a:t>
            </a:r>
          </a:p>
          <a:p>
            <a:pPr algn="ctr"/>
            <a:r>
              <a:rPr lang="en-GB" sz="2400" b="1" dirty="0">
                <a:latin typeface="Calibri" panose="020F0502020204030204" pitchFamily="34" charset="0"/>
                <a:cs typeface="Calibri" panose="020F0502020204030204" pitchFamily="34" charset="0"/>
              </a:rPr>
              <a:t>A Federated Learning </a:t>
            </a:r>
            <a:r>
              <a:rPr lang="en-US" sz="2400" b="1" dirty="0">
                <a:latin typeface="Calibri" panose="020F0502020204030204" pitchFamily="34" charset="0"/>
                <a:cs typeface="Calibri" panose="020F0502020204030204" pitchFamily="34" charset="0"/>
              </a:rPr>
              <a:t>Software Framework </a:t>
            </a:r>
          </a:p>
          <a:p>
            <a:pPr algn="ctr"/>
            <a:r>
              <a:rPr lang="en-US" sz="2400" b="1" dirty="0">
                <a:latin typeface="Calibri" panose="020F0502020204030204" pitchFamily="34" charset="0"/>
                <a:cs typeface="Calibri" panose="020F0502020204030204" pitchFamily="34" charset="0"/>
              </a:rPr>
              <a:t>for Collaborative IA</a:t>
            </a:r>
          </a:p>
          <a:p>
            <a:pPr algn="ctr">
              <a:spcBef>
                <a:spcPts val="0"/>
              </a:spcBef>
              <a:defRPr/>
            </a:pPr>
            <a:endParaRPr lang="fr-FR" sz="2400" b="1" kern="900" dirty="0">
              <a:latin typeface="Calibri" panose="020F0502020204030204" pitchFamily="34" charset="0"/>
              <a:cs typeface="Calibri" panose="020F0502020204030204" pitchFamily="34" charset="0"/>
            </a:endParaRPr>
          </a:p>
        </p:txBody>
      </p:sp>
      <p:sp>
        <p:nvSpPr>
          <p:cNvPr id="3" name="Espace réservé du numéro de diapositive 2"/>
          <p:cNvSpPr>
            <a:spLocks noGrp="1"/>
          </p:cNvSpPr>
          <p:nvPr>
            <p:ph type="sldNum" sz="quarter" idx="12"/>
          </p:nvPr>
        </p:nvSpPr>
        <p:spPr/>
        <p:txBody>
          <a:bodyPr/>
          <a:lstStyle/>
          <a:p>
            <a:pPr>
              <a:defRPr/>
            </a:pPr>
            <a:r>
              <a:rPr lang="fr-FR"/>
              <a:t>- </a:t>
            </a:r>
            <a:fld id="{8D68F26B-E493-43B4-A0D1-A7C7B876D25B}" type="slidenum">
              <a:rPr lang="fr-FR" smtClean="0"/>
              <a:pPr>
                <a:defRPr/>
              </a:pPr>
              <a:t>1</a:t>
            </a:fld>
            <a:endParaRPr lang="fr-FR"/>
          </a:p>
        </p:txBody>
      </p:sp>
      <p:sp>
        <p:nvSpPr>
          <p:cNvPr id="6" name="Text Box 7">
            <a:extLst>
              <a:ext uri="{FF2B5EF4-FFF2-40B4-BE49-F238E27FC236}">
                <a16:creationId xmlns:a16="http://schemas.microsoft.com/office/drawing/2014/main" id="{0E123F74-1981-7247-8267-102D02B380AD}"/>
              </a:ext>
            </a:extLst>
          </p:cNvPr>
          <p:cNvSpPr txBox="1">
            <a:spLocks noChangeArrowheads="1"/>
          </p:cNvSpPr>
          <p:nvPr/>
        </p:nvSpPr>
        <p:spPr bwMode="auto">
          <a:xfrm>
            <a:off x="1137935" y="2466024"/>
            <a:ext cx="7056487" cy="8834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89753" tIns="44876" rIns="89753" bIns="44876">
            <a:spAutoFit/>
          </a:bodyPr>
          <a:lstStyle>
            <a:defPPr>
              <a:defRPr lang="en-US"/>
            </a:defPPr>
            <a:lvl1pPr marL="0" algn="l" defTabSz="2552905" rtl="0" eaLnBrk="1" latinLnBrk="0" hangingPunct="1">
              <a:defRPr sz="10100" kern="1200">
                <a:solidFill>
                  <a:schemeClr val="tx1"/>
                </a:solidFill>
                <a:latin typeface="+mn-lt"/>
                <a:ea typeface="+mn-ea"/>
                <a:cs typeface="+mn-cs"/>
              </a:defRPr>
            </a:lvl1pPr>
            <a:lvl2pPr marL="2552905" algn="l" defTabSz="2552905" rtl="0" eaLnBrk="1" latinLnBrk="0" hangingPunct="1">
              <a:defRPr sz="10100" kern="1200">
                <a:solidFill>
                  <a:schemeClr val="tx1"/>
                </a:solidFill>
                <a:latin typeface="+mn-lt"/>
                <a:ea typeface="+mn-ea"/>
                <a:cs typeface="+mn-cs"/>
              </a:defRPr>
            </a:lvl2pPr>
            <a:lvl3pPr marL="5105815" algn="l" defTabSz="2552905" rtl="0" eaLnBrk="1" latinLnBrk="0" hangingPunct="1">
              <a:defRPr sz="10100" kern="1200">
                <a:solidFill>
                  <a:schemeClr val="tx1"/>
                </a:solidFill>
                <a:latin typeface="+mn-lt"/>
                <a:ea typeface="+mn-ea"/>
                <a:cs typeface="+mn-cs"/>
              </a:defRPr>
            </a:lvl3pPr>
            <a:lvl4pPr marL="7658719" algn="l" defTabSz="2552905" rtl="0" eaLnBrk="1" latinLnBrk="0" hangingPunct="1">
              <a:defRPr sz="10100" kern="1200">
                <a:solidFill>
                  <a:schemeClr val="tx1"/>
                </a:solidFill>
                <a:latin typeface="+mn-lt"/>
                <a:ea typeface="+mn-ea"/>
                <a:cs typeface="+mn-cs"/>
              </a:defRPr>
            </a:lvl4pPr>
            <a:lvl5pPr marL="10211624" algn="l" defTabSz="2552905" rtl="0" eaLnBrk="1" latinLnBrk="0" hangingPunct="1">
              <a:defRPr sz="10100" kern="1200">
                <a:solidFill>
                  <a:schemeClr val="tx1"/>
                </a:solidFill>
                <a:latin typeface="+mn-lt"/>
                <a:ea typeface="+mn-ea"/>
                <a:cs typeface="+mn-cs"/>
              </a:defRPr>
            </a:lvl5pPr>
            <a:lvl6pPr marL="12764528" algn="l" defTabSz="2552905" rtl="0" eaLnBrk="1" latinLnBrk="0" hangingPunct="1">
              <a:defRPr sz="10100" kern="1200">
                <a:solidFill>
                  <a:schemeClr val="tx1"/>
                </a:solidFill>
                <a:latin typeface="+mn-lt"/>
                <a:ea typeface="+mn-ea"/>
                <a:cs typeface="+mn-cs"/>
              </a:defRPr>
            </a:lvl6pPr>
            <a:lvl7pPr marL="15317438" algn="l" defTabSz="2552905" rtl="0" eaLnBrk="1" latinLnBrk="0" hangingPunct="1">
              <a:defRPr sz="10100" kern="1200">
                <a:solidFill>
                  <a:schemeClr val="tx1"/>
                </a:solidFill>
                <a:latin typeface="+mn-lt"/>
                <a:ea typeface="+mn-ea"/>
                <a:cs typeface="+mn-cs"/>
              </a:defRPr>
            </a:lvl7pPr>
            <a:lvl8pPr marL="17870343" algn="l" defTabSz="2552905" rtl="0" eaLnBrk="1" latinLnBrk="0" hangingPunct="1">
              <a:defRPr sz="10100" kern="1200">
                <a:solidFill>
                  <a:schemeClr val="tx1"/>
                </a:solidFill>
                <a:latin typeface="+mn-lt"/>
                <a:ea typeface="+mn-ea"/>
                <a:cs typeface="+mn-cs"/>
              </a:defRPr>
            </a:lvl8pPr>
            <a:lvl9pPr marL="20423247" algn="l" defTabSz="2552905" rtl="0" eaLnBrk="1" latinLnBrk="0" hangingPunct="1">
              <a:defRPr sz="10100" kern="1200">
                <a:solidFill>
                  <a:schemeClr val="tx1"/>
                </a:solidFill>
                <a:latin typeface="+mn-lt"/>
                <a:ea typeface="+mn-ea"/>
                <a:cs typeface="+mn-cs"/>
              </a:defRPr>
            </a:lvl9pPr>
          </a:lstStyle>
          <a:p>
            <a:pPr algn="ctr">
              <a:spcBef>
                <a:spcPct val="50000"/>
              </a:spcBef>
              <a:defRPr/>
            </a:pPr>
            <a:r>
              <a:rPr lang="en-US" sz="1800" b="1" dirty="0">
                <a:latin typeface="Arial" charset="0"/>
              </a:rPr>
              <a:t> Marco </a:t>
            </a:r>
            <a:r>
              <a:rPr lang="en-US" sz="1800" b="1" dirty="0" err="1">
                <a:latin typeface="Arial" charset="0"/>
              </a:rPr>
              <a:t>Lorenzi</a:t>
            </a:r>
            <a:endParaRPr lang="en-US" sz="1800" b="1" dirty="0">
              <a:latin typeface="Arial" charset="0"/>
            </a:endParaRPr>
          </a:p>
          <a:p>
            <a:pPr algn="ctr">
              <a:lnSpc>
                <a:spcPct val="50000"/>
              </a:lnSpc>
              <a:spcBef>
                <a:spcPct val="50000"/>
              </a:spcBef>
              <a:defRPr/>
            </a:pPr>
            <a:r>
              <a:rPr lang="en-US" sz="1600" dirty="0" err="1">
                <a:solidFill>
                  <a:schemeClr val="bg1">
                    <a:lumMod val="50000"/>
                  </a:schemeClr>
                </a:solidFill>
                <a:latin typeface="Calibri"/>
                <a:cs typeface="Calibri"/>
              </a:rPr>
              <a:t>Inria</a:t>
            </a:r>
            <a:r>
              <a:rPr lang="en-US" sz="1600" dirty="0">
                <a:solidFill>
                  <a:schemeClr val="bg1">
                    <a:lumMod val="50000"/>
                  </a:schemeClr>
                </a:solidFill>
                <a:latin typeface="Calibri"/>
                <a:cs typeface="Calibri"/>
              </a:rPr>
              <a:t> Sophia Antipolis, </a:t>
            </a:r>
            <a:r>
              <a:rPr lang="en-US" sz="1600" dirty="0" err="1">
                <a:solidFill>
                  <a:schemeClr val="bg1">
                    <a:lumMod val="50000"/>
                  </a:schemeClr>
                </a:solidFill>
                <a:latin typeface="Calibri"/>
                <a:cs typeface="Calibri"/>
              </a:rPr>
              <a:t>Université</a:t>
            </a:r>
            <a:r>
              <a:rPr lang="en-US" sz="1600" dirty="0">
                <a:solidFill>
                  <a:schemeClr val="bg1">
                    <a:lumMod val="50000"/>
                  </a:schemeClr>
                </a:solidFill>
                <a:latin typeface="Calibri"/>
                <a:cs typeface="Calibri"/>
              </a:rPr>
              <a:t> Côte d’Azur</a:t>
            </a:r>
          </a:p>
          <a:p>
            <a:pPr algn="ctr">
              <a:lnSpc>
                <a:spcPct val="50000"/>
              </a:lnSpc>
              <a:spcBef>
                <a:spcPct val="50000"/>
              </a:spcBef>
              <a:defRPr/>
            </a:pPr>
            <a:r>
              <a:rPr lang="en-US" sz="1600" dirty="0" err="1">
                <a:solidFill>
                  <a:srgbClr val="FFFFFF">
                    <a:lumMod val="50000"/>
                  </a:srgbClr>
                </a:solidFill>
                <a:latin typeface="Calibri"/>
                <a:ea typeface="ＭＳ Ｐゴシック" charset="0"/>
                <a:cs typeface="Calibri"/>
              </a:rPr>
              <a:t>Epione</a:t>
            </a:r>
            <a:r>
              <a:rPr lang="en-US" sz="1600" dirty="0">
                <a:solidFill>
                  <a:srgbClr val="FFFFFF">
                    <a:lumMod val="50000"/>
                  </a:srgbClr>
                </a:solidFill>
                <a:latin typeface="Calibri"/>
                <a:ea typeface="ＭＳ Ｐゴシック" charset="0"/>
                <a:cs typeface="Calibri"/>
              </a:rPr>
              <a:t> Research Group</a:t>
            </a:r>
            <a:endParaRPr lang="en-US" sz="1100" dirty="0">
              <a:solidFill>
                <a:schemeClr val="bg1">
                  <a:lumMod val="50000"/>
                </a:schemeClr>
              </a:solidFill>
              <a:latin typeface="Calibri"/>
              <a:cs typeface="Calibri"/>
            </a:endParaRPr>
          </a:p>
        </p:txBody>
      </p:sp>
      <p:pic>
        <p:nvPicPr>
          <p:cNvPr id="7" name="Image 7">
            <a:extLst>
              <a:ext uri="{FF2B5EF4-FFF2-40B4-BE49-F238E27FC236}">
                <a16:creationId xmlns:a16="http://schemas.microsoft.com/office/drawing/2014/main" id="{2316FC7D-7637-ED4C-B001-AFA0182CF19B}"/>
              </a:ext>
            </a:extLst>
          </p:cNvPr>
          <p:cNvPicPr>
            <a:picLocks noChangeAspect="1"/>
          </p:cNvPicPr>
          <p:nvPr/>
        </p:nvPicPr>
        <p:blipFill>
          <a:blip r:embed="rId3"/>
          <a:stretch>
            <a:fillRect/>
          </a:stretch>
        </p:blipFill>
        <p:spPr>
          <a:xfrm>
            <a:off x="7448790" y="3999329"/>
            <a:ext cx="1491266" cy="439636"/>
          </a:xfrm>
          <a:prstGeom prst="rect">
            <a:avLst/>
          </a:prstGeom>
        </p:spPr>
      </p:pic>
      <p:pic>
        <p:nvPicPr>
          <p:cNvPr id="8" name="Image 1">
            <a:extLst>
              <a:ext uri="{FF2B5EF4-FFF2-40B4-BE49-F238E27FC236}">
                <a16:creationId xmlns:a16="http://schemas.microsoft.com/office/drawing/2014/main" id="{B66001B9-6C5C-D14D-A763-E8C0F2DC0CB2}"/>
              </a:ext>
            </a:extLst>
          </p:cNvPr>
          <p:cNvPicPr>
            <a:picLocks noChangeAspect="1"/>
          </p:cNvPicPr>
          <p:nvPr/>
        </p:nvPicPr>
        <p:blipFill>
          <a:blip r:embed="rId4"/>
          <a:stretch>
            <a:fillRect/>
          </a:stretch>
        </p:blipFill>
        <p:spPr>
          <a:xfrm>
            <a:off x="1022494" y="3973203"/>
            <a:ext cx="1345637" cy="475458"/>
          </a:xfrm>
          <a:prstGeom prst="rect">
            <a:avLst/>
          </a:prstGeom>
        </p:spPr>
      </p:pic>
      <p:grpSp>
        <p:nvGrpSpPr>
          <p:cNvPr id="2" name="Group 1">
            <a:extLst>
              <a:ext uri="{FF2B5EF4-FFF2-40B4-BE49-F238E27FC236}">
                <a16:creationId xmlns:a16="http://schemas.microsoft.com/office/drawing/2014/main" id="{28C8BA77-D7B4-C140-BC6F-55BD551D0E2E}"/>
              </a:ext>
            </a:extLst>
          </p:cNvPr>
          <p:cNvGrpSpPr/>
          <p:nvPr/>
        </p:nvGrpSpPr>
        <p:grpSpPr>
          <a:xfrm>
            <a:off x="3298538" y="3477457"/>
            <a:ext cx="2815801" cy="1222546"/>
            <a:chOff x="3010491" y="3202772"/>
            <a:chExt cx="3589666" cy="1558537"/>
          </a:xfrm>
        </p:grpSpPr>
        <p:pic>
          <p:nvPicPr>
            <p:cNvPr id="5" name="Image 4">
              <a:extLst>
                <a:ext uri="{FF2B5EF4-FFF2-40B4-BE49-F238E27FC236}">
                  <a16:creationId xmlns:a16="http://schemas.microsoft.com/office/drawing/2014/main" id="{538FAFDA-8001-684C-990D-D4E6C6A5BFD9}"/>
                </a:ext>
              </a:extLst>
            </p:cNvPr>
            <p:cNvPicPr>
              <a:picLocks noChangeAspect="1"/>
            </p:cNvPicPr>
            <p:nvPr/>
          </p:nvPicPr>
          <p:blipFill>
            <a:blip r:embed="rId5"/>
            <a:stretch>
              <a:fillRect/>
            </a:stretch>
          </p:blipFill>
          <p:spPr>
            <a:xfrm>
              <a:off x="3010491" y="3202772"/>
              <a:ext cx="1836273" cy="1558537"/>
            </a:xfrm>
            <a:prstGeom prst="rect">
              <a:avLst/>
            </a:prstGeom>
          </p:spPr>
        </p:pic>
        <p:pic>
          <p:nvPicPr>
            <p:cNvPr id="24578" name="Picture 2" descr="Andrea G. B. Tettamanzi">
              <a:extLst>
                <a:ext uri="{FF2B5EF4-FFF2-40B4-BE49-F238E27FC236}">
                  <a16:creationId xmlns:a16="http://schemas.microsoft.com/office/drawing/2014/main" id="{FBB23E15-3A75-6645-BB39-B662B5D83B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2831" y="3609856"/>
              <a:ext cx="2107326" cy="84219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A22A8396-2E60-0A4B-8891-6C74309C1062}"/>
              </a:ext>
            </a:extLst>
          </p:cNvPr>
          <p:cNvPicPr>
            <a:picLocks noChangeAspect="1"/>
          </p:cNvPicPr>
          <p:nvPr/>
        </p:nvPicPr>
        <p:blipFill>
          <a:blip r:embed="rId7"/>
          <a:stretch>
            <a:fillRect/>
          </a:stretch>
        </p:blipFill>
        <p:spPr>
          <a:xfrm>
            <a:off x="5841520" y="13791"/>
            <a:ext cx="3214540" cy="50989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5">
            <a:extLst>
              <a:ext uri="{FF2B5EF4-FFF2-40B4-BE49-F238E27FC236}">
                <a16:creationId xmlns:a16="http://schemas.microsoft.com/office/drawing/2014/main" id="{B381E0C6-E563-584A-8143-A14266A2412A}"/>
              </a:ext>
            </a:extLst>
          </p:cNvPr>
          <p:cNvSpPr txBox="1"/>
          <p:nvPr/>
        </p:nvSpPr>
        <p:spPr>
          <a:xfrm>
            <a:off x="582134" y="4146"/>
            <a:ext cx="8036404" cy="1015659"/>
          </a:xfrm>
          <a:prstGeom prst="rect">
            <a:avLst/>
          </a:prstGeom>
          <a:noFill/>
        </p:spPr>
        <p:txBody>
          <a:bodyPr wrap="square" lIns="91436" tIns="45718" rIns="91436" bIns="45718" rtlCol="0">
            <a:spAutoFit/>
          </a:bodyPr>
          <a:lstStyle/>
          <a:p>
            <a:pPr algn="ctr" defTabSz="457178"/>
            <a:r>
              <a:rPr lang="en-US" sz="2400" b="1" dirty="0">
                <a:solidFill>
                  <a:srgbClr val="000000"/>
                </a:solidFill>
              </a:rPr>
              <a:t>Fed-BioMed v2</a:t>
            </a:r>
          </a:p>
          <a:p>
            <a:pPr algn="ctr" defTabSz="457178"/>
            <a:r>
              <a:rPr lang="en-US" dirty="0">
                <a:solidFill>
                  <a:srgbClr val="000000"/>
                </a:solidFill>
              </a:rPr>
              <a:t>An open source framework for federated learning</a:t>
            </a:r>
          </a:p>
          <a:p>
            <a:pPr defTabSz="457178"/>
            <a:endParaRPr lang="en-US" dirty="0">
              <a:solidFill>
                <a:srgbClr val="000000"/>
              </a:solidFill>
            </a:endParaRPr>
          </a:p>
        </p:txBody>
      </p:sp>
      <p:sp>
        <p:nvSpPr>
          <p:cNvPr id="5" name="TextBox 4">
            <a:extLst>
              <a:ext uri="{FF2B5EF4-FFF2-40B4-BE49-F238E27FC236}">
                <a16:creationId xmlns:a16="http://schemas.microsoft.com/office/drawing/2014/main" id="{53ED54E6-7F0D-8345-89B1-614E5E5237A0}"/>
              </a:ext>
            </a:extLst>
          </p:cNvPr>
          <p:cNvSpPr txBox="1"/>
          <p:nvPr/>
        </p:nvSpPr>
        <p:spPr>
          <a:xfrm>
            <a:off x="265387" y="999212"/>
            <a:ext cx="7670132" cy="1384995"/>
          </a:xfrm>
          <a:prstGeom prst="rect">
            <a:avLst/>
          </a:prstGeom>
          <a:noFill/>
        </p:spPr>
        <p:txBody>
          <a:bodyPr wrap="square" rtlCol="0">
            <a:spAutoFit/>
          </a:bodyPr>
          <a:lstStyle/>
          <a:p>
            <a:endParaRPr lang="en-US" sz="1400" dirty="0"/>
          </a:p>
          <a:p>
            <a:r>
              <a:rPr lang="en-US" sz="1400" dirty="0"/>
              <a:t>-    Python based, optimized for </a:t>
            </a:r>
            <a:r>
              <a:rPr lang="en-US" sz="1400" dirty="0" err="1"/>
              <a:t>PyTorch</a:t>
            </a:r>
            <a:endParaRPr lang="en-US" sz="1400" dirty="0"/>
          </a:p>
          <a:p>
            <a:r>
              <a:rPr lang="en-US" sz="1400" dirty="0"/>
              <a:t>-    Currently relying on </a:t>
            </a:r>
            <a:r>
              <a:rPr lang="en-US" sz="1400" dirty="0" err="1"/>
              <a:t>PySyft</a:t>
            </a:r>
            <a:r>
              <a:rPr lang="en-US" sz="1400" dirty="0"/>
              <a:t> functionalities</a:t>
            </a:r>
          </a:p>
          <a:p>
            <a:pPr marL="214313" indent="-214313">
              <a:buFontTx/>
              <a:buChar char="-"/>
            </a:pPr>
            <a:r>
              <a:rPr lang="en-US" sz="1400" dirty="0"/>
              <a:t>Simplified development and deployment of modes</a:t>
            </a:r>
          </a:p>
          <a:p>
            <a:pPr marL="214313" indent="-214313">
              <a:buFontTx/>
              <a:buChar char="-"/>
            </a:pPr>
            <a:endParaRPr lang="en-US" sz="1400" dirty="0"/>
          </a:p>
          <a:p>
            <a:pPr marL="214313" indent="-214313">
              <a:buFontTx/>
              <a:buChar char="-"/>
            </a:pPr>
            <a:r>
              <a:rPr lang="en-US" sz="1400" dirty="0"/>
              <a:t>Focus on healthcare data analysis</a:t>
            </a:r>
          </a:p>
        </p:txBody>
      </p:sp>
      <p:pic>
        <p:nvPicPr>
          <p:cNvPr id="7" name="Picture 6">
            <a:extLst>
              <a:ext uri="{FF2B5EF4-FFF2-40B4-BE49-F238E27FC236}">
                <a16:creationId xmlns:a16="http://schemas.microsoft.com/office/drawing/2014/main" id="{0A47F883-3774-3541-A26A-3C01616AB809}"/>
              </a:ext>
            </a:extLst>
          </p:cNvPr>
          <p:cNvPicPr>
            <a:picLocks noChangeAspect="1"/>
          </p:cNvPicPr>
          <p:nvPr/>
        </p:nvPicPr>
        <p:blipFill>
          <a:blip r:embed="rId2"/>
          <a:stretch>
            <a:fillRect/>
          </a:stretch>
        </p:blipFill>
        <p:spPr>
          <a:xfrm>
            <a:off x="7791360" y="1632155"/>
            <a:ext cx="1020860" cy="421955"/>
          </a:xfrm>
          <a:prstGeom prst="rect">
            <a:avLst/>
          </a:prstGeom>
        </p:spPr>
      </p:pic>
      <p:sp>
        <p:nvSpPr>
          <p:cNvPr id="8" name="TextBox 7">
            <a:extLst>
              <a:ext uri="{FF2B5EF4-FFF2-40B4-BE49-F238E27FC236}">
                <a16:creationId xmlns:a16="http://schemas.microsoft.com/office/drawing/2014/main" id="{1BFEF094-5E36-DC4F-9DAD-89DD610B21FA}"/>
              </a:ext>
            </a:extLst>
          </p:cNvPr>
          <p:cNvSpPr txBox="1"/>
          <p:nvPr/>
        </p:nvSpPr>
        <p:spPr>
          <a:xfrm>
            <a:off x="7108804" y="1874663"/>
            <a:ext cx="1432070" cy="253916"/>
          </a:xfrm>
          <a:prstGeom prst="rect">
            <a:avLst/>
          </a:prstGeom>
          <a:noFill/>
        </p:spPr>
        <p:txBody>
          <a:bodyPr wrap="square" rtlCol="0">
            <a:spAutoFit/>
          </a:bodyPr>
          <a:lstStyle/>
          <a:p>
            <a:r>
              <a:rPr lang="en-US" sz="1050" dirty="0"/>
              <a:t>Funded by </a:t>
            </a:r>
          </a:p>
        </p:txBody>
      </p:sp>
      <p:sp>
        <p:nvSpPr>
          <p:cNvPr id="9" name="TextBox 8">
            <a:extLst>
              <a:ext uri="{FF2B5EF4-FFF2-40B4-BE49-F238E27FC236}">
                <a16:creationId xmlns:a16="http://schemas.microsoft.com/office/drawing/2014/main" id="{E48D08EA-3916-514F-8D42-C80ED33EFF3B}"/>
              </a:ext>
            </a:extLst>
          </p:cNvPr>
          <p:cNvSpPr txBox="1"/>
          <p:nvPr/>
        </p:nvSpPr>
        <p:spPr>
          <a:xfrm>
            <a:off x="318643" y="2853271"/>
            <a:ext cx="6918939" cy="307777"/>
          </a:xfrm>
          <a:prstGeom prst="rect">
            <a:avLst/>
          </a:prstGeom>
          <a:noFill/>
        </p:spPr>
        <p:txBody>
          <a:bodyPr wrap="square" rtlCol="0">
            <a:spAutoFit/>
          </a:bodyPr>
          <a:lstStyle/>
          <a:p>
            <a:r>
              <a:rPr lang="en-GB" sz="1400" b="1" dirty="0"/>
              <a:t>Action de </a:t>
            </a:r>
            <a:r>
              <a:rPr lang="en-GB" sz="1400" b="1" dirty="0" err="1"/>
              <a:t>Développement</a:t>
            </a:r>
            <a:r>
              <a:rPr lang="en-GB" sz="1400" b="1" dirty="0"/>
              <a:t> </a:t>
            </a:r>
            <a:r>
              <a:rPr lang="en-GB" sz="1400" b="1" dirty="0" err="1"/>
              <a:t>Technologique</a:t>
            </a:r>
            <a:r>
              <a:rPr lang="en-GB" sz="1400" b="1" dirty="0"/>
              <a:t> (ADT) </a:t>
            </a:r>
            <a:r>
              <a:rPr lang="en-GB" sz="1400" b="1" dirty="0" err="1"/>
              <a:t>Inria</a:t>
            </a:r>
            <a:endParaRPr lang="en-US" sz="1400" b="1" dirty="0"/>
          </a:p>
        </p:txBody>
      </p:sp>
      <p:pic>
        <p:nvPicPr>
          <p:cNvPr id="12" name="Image 2">
            <a:extLst>
              <a:ext uri="{FF2B5EF4-FFF2-40B4-BE49-F238E27FC236}">
                <a16:creationId xmlns:a16="http://schemas.microsoft.com/office/drawing/2014/main" id="{AED1903B-1096-2C4B-B277-2AD8B137AC05}"/>
              </a:ext>
            </a:extLst>
          </p:cNvPr>
          <p:cNvPicPr>
            <a:picLocks noChangeAspect="1"/>
          </p:cNvPicPr>
          <p:nvPr/>
        </p:nvPicPr>
        <p:blipFill>
          <a:blip r:embed="rId3"/>
          <a:stretch>
            <a:fillRect/>
          </a:stretch>
        </p:blipFill>
        <p:spPr>
          <a:xfrm>
            <a:off x="6946471" y="39255"/>
            <a:ext cx="2197529" cy="1310928"/>
          </a:xfrm>
          <a:prstGeom prst="rect">
            <a:avLst/>
          </a:prstGeom>
        </p:spPr>
      </p:pic>
      <p:sp>
        <p:nvSpPr>
          <p:cNvPr id="3" name="Rectangle 2">
            <a:extLst>
              <a:ext uri="{FF2B5EF4-FFF2-40B4-BE49-F238E27FC236}">
                <a16:creationId xmlns:a16="http://schemas.microsoft.com/office/drawing/2014/main" id="{91559D65-FE9B-B643-BC8E-F4342952746C}"/>
              </a:ext>
            </a:extLst>
          </p:cNvPr>
          <p:cNvSpPr/>
          <p:nvPr/>
        </p:nvSpPr>
        <p:spPr>
          <a:xfrm>
            <a:off x="925283" y="4829979"/>
            <a:ext cx="7886937" cy="276999"/>
          </a:xfrm>
          <a:prstGeom prst="rect">
            <a:avLst/>
          </a:prstGeom>
        </p:spPr>
        <p:txBody>
          <a:bodyPr wrap="square">
            <a:spAutoFit/>
          </a:bodyPr>
          <a:lstStyle/>
          <a:p>
            <a:pPr algn="ctr" defTabSz="457178"/>
            <a:r>
              <a:rPr lang="en-US" sz="1200" b="1" dirty="0">
                <a:solidFill>
                  <a:schemeClr val="bg1"/>
                </a:solidFill>
              </a:rPr>
              <a:t>Silva S., Altmann A., Gutman B. and </a:t>
            </a:r>
            <a:r>
              <a:rPr lang="en-US" sz="1200" b="1" dirty="0" err="1">
                <a:solidFill>
                  <a:schemeClr val="bg1"/>
                </a:solidFill>
              </a:rPr>
              <a:t>Lorenzi</a:t>
            </a:r>
            <a:r>
              <a:rPr lang="en-US" sz="1200" b="1" dirty="0">
                <a:solidFill>
                  <a:schemeClr val="bg1"/>
                </a:solidFill>
              </a:rPr>
              <a:t> M., </a:t>
            </a:r>
            <a:r>
              <a:rPr lang="en-US" sz="1200" b="1" i="1" dirty="0">
                <a:solidFill>
                  <a:schemeClr val="bg1"/>
                </a:solidFill>
              </a:rPr>
              <a:t>Distributed And Collaborative Learning</a:t>
            </a:r>
            <a:r>
              <a:rPr lang="en-US" sz="1200" b="1" dirty="0">
                <a:solidFill>
                  <a:schemeClr val="bg1"/>
                </a:solidFill>
              </a:rPr>
              <a:t>, 2020</a:t>
            </a:r>
          </a:p>
        </p:txBody>
      </p:sp>
      <p:sp>
        <p:nvSpPr>
          <p:cNvPr id="13" name="Espace réservé du numéro de diapositive 3">
            <a:extLst>
              <a:ext uri="{FF2B5EF4-FFF2-40B4-BE49-F238E27FC236}">
                <a16:creationId xmlns:a16="http://schemas.microsoft.com/office/drawing/2014/main" id="{433C1FA1-8AFC-7549-BB99-9E466CBAB1CD}"/>
              </a:ext>
            </a:extLst>
          </p:cNvPr>
          <p:cNvSpPr>
            <a:spLocks noGrp="1"/>
          </p:cNvSpPr>
          <p:nvPr>
            <p:ph type="sldNum" sz="quarter" idx="12"/>
          </p:nvPr>
        </p:nvSpPr>
        <p:spPr>
          <a:xfrm>
            <a:off x="8618538" y="4866085"/>
            <a:ext cx="525462" cy="2047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100" dirty="0">
                <a:solidFill>
                  <a:schemeClr val="bg1"/>
                </a:solidFill>
              </a:rPr>
              <a:t>- </a:t>
            </a:r>
            <a:fld id="{68D0324A-AE57-8046-9650-809A8758845A}" type="slidenum">
              <a:rPr lang="fr-FR" sz="1100">
                <a:solidFill>
                  <a:schemeClr val="bg1"/>
                </a:solidFill>
              </a:rPr>
              <a:pPr eaLnBrk="1" hangingPunct="1"/>
              <a:t>10</a:t>
            </a:fld>
            <a:endParaRPr lang="fr-FR" sz="1100" dirty="0">
              <a:solidFill>
                <a:schemeClr val="bg1"/>
              </a:solidFill>
            </a:endParaRPr>
          </a:p>
        </p:txBody>
      </p:sp>
      <p:sp>
        <p:nvSpPr>
          <p:cNvPr id="14" name="Rectangle 13">
            <a:extLst>
              <a:ext uri="{FF2B5EF4-FFF2-40B4-BE49-F238E27FC236}">
                <a16:creationId xmlns:a16="http://schemas.microsoft.com/office/drawing/2014/main" id="{FDE5E28A-ACCE-F54B-9957-986965F14B9E}"/>
              </a:ext>
            </a:extLst>
          </p:cNvPr>
          <p:cNvSpPr/>
          <p:nvPr/>
        </p:nvSpPr>
        <p:spPr>
          <a:xfrm>
            <a:off x="3066101" y="4008594"/>
            <a:ext cx="3068469"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n-US" sz="1400" dirty="0"/>
              <a:t>https://</a:t>
            </a:r>
            <a:r>
              <a:rPr lang="en-US" sz="1400" dirty="0" err="1"/>
              <a:t>fedbiomed.gitlabpages.inria.fr</a:t>
            </a:r>
            <a:endParaRPr lang="en-US" sz="1400" dirty="0"/>
          </a:p>
        </p:txBody>
      </p:sp>
      <p:pic>
        <p:nvPicPr>
          <p:cNvPr id="17" name="Image 1">
            <a:extLst>
              <a:ext uri="{FF2B5EF4-FFF2-40B4-BE49-F238E27FC236}">
                <a16:creationId xmlns:a16="http://schemas.microsoft.com/office/drawing/2014/main" id="{5C067AFD-2A97-E44B-B8C6-F3A109D6ADCD}"/>
              </a:ext>
            </a:extLst>
          </p:cNvPr>
          <p:cNvPicPr>
            <a:picLocks noChangeAspect="1"/>
          </p:cNvPicPr>
          <p:nvPr/>
        </p:nvPicPr>
        <p:blipFill>
          <a:blip r:embed="rId4"/>
          <a:stretch>
            <a:fillRect/>
          </a:stretch>
        </p:blipFill>
        <p:spPr>
          <a:xfrm>
            <a:off x="6109381" y="2835563"/>
            <a:ext cx="1236066" cy="436743"/>
          </a:xfrm>
          <a:prstGeom prst="rect">
            <a:avLst/>
          </a:prstGeom>
        </p:spPr>
      </p:pic>
      <p:pic>
        <p:nvPicPr>
          <p:cNvPr id="15" name="Picture 2">
            <a:extLst>
              <a:ext uri="{FF2B5EF4-FFF2-40B4-BE49-F238E27FC236}">
                <a16:creationId xmlns:a16="http://schemas.microsoft.com/office/drawing/2014/main" id="{8B487B6E-2DCB-7C44-80D8-035AAA1FA9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453" y="24656"/>
            <a:ext cx="670063" cy="6700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D6B5920-82AB-D142-AAEE-BB31DE67B1A6}"/>
              </a:ext>
            </a:extLst>
          </p:cNvPr>
          <p:cNvSpPr txBox="1"/>
          <p:nvPr/>
        </p:nvSpPr>
        <p:spPr>
          <a:xfrm>
            <a:off x="0" y="661121"/>
            <a:ext cx="1536970" cy="276999"/>
          </a:xfrm>
          <a:prstGeom prst="rect">
            <a:avLst/>
          </a:prstGeom>
          <a:noFill/>
        </p:spPr>
        <p:txBody>
          <a:bodyPr wrap="square" rtlCol="0">
            <a:spAutoFit/>
          </a:bodyPr>
          <a:lstStyle/>
          <a:p>
            <a:pPr algn="ctr"/>
            <a:r>
              <a:rPr lang="en-US" sz="1200" dirty="0"/>
              <a:t>Santiago Silva</a:t>
            </a:r>
          </a:p>
        </p:txBody>
      </p:sp>
    </p:spTree>
    <p:extLst>
      <p:ext uri="{BB962C8B-B14F-4D97-AF65-F5344CB8AC3E}">
        <p14:creationId xmlns:p14="http://schemas.microsoft.com/office/powerpoint/2010/main" val="1150038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1927A7-D4E7-5E49-9FA6-8AA1DB0B2EE3}"/>
              </a:ext>
            </a:extLst>
          </p:cNvPr>
          <p:cNvSpPr/>
          <p:nvPr/>
        </p:nvSpPr>
        <p:spPr>
          <a:xfrm>
            <a:off x="3687789" y="13376"/>
            <a:ext cx="1768433" cy="415498"/>
          </a:xfrm>
          <a:prstGeom prst="rect">
            <a:avLst/>
          </a:prstGeom>
        </p:spPr>
        <p:txBody>
          <a:bodyPr wrap="none">
            <a:spAutoFit/>
          </a:bodyPr>
          <a:lstStyle/>
          <a:p>
            <a:pPr algn="ctr"/>
            <a:r>
              <a:rPr lang="en-GB" sz="2100" b="1" dirty="0">
                <a:solidFill>
                  <a:srgbClr val="384257"/>
                </a:solidFill>
                <a:latin typeface="Helvetica" pitchFamily="2" charset="0"/>
              </a:rPr>
              <a:t>Architecture</a:t>
            </a:r>
          </a:p>
        </p:txBody>
      </p:sp>
      <p:pic>
        <p:nvPicPr>
          <p:cNvPr id="5" name="Picture 4">
            <a:extLst>
              <a:ext uri="{FF2B5EF4-FFF2-40B4-BE49-F238E27FC236}">
                <a16:creationId xmlns:a16="http://schemas.microsoft.com/office/drawing/2014/main" id="{94B1F78A-8391-2046-BB4A-2A6091CF9DE9}"/>
              </a:ext>
            </a:extLst>
          </p:cNvPr>
          <p:cNvPicPr>
            <a:picLocks noChangeAspect="1"/>
          </p:cNvPicPr>
          <p:nvPr/>
        </p:nvPicPr>
        <p:blipFill>
          <a:blip r:embed="rId2"/>
          <a:stretch>
            <a:fillRect/>
          </a:stretch>
        </p:blipFill>
        <p:spPr>
          <a:xfrm>
            <a:off x="243640" y="1010772"/>
            <a:ext cx="4945277" cy="2792320"/>
          </a:xfrm>
          <a:prstGeom prst="rect">
            <a:avLst/>
          </a:prstGeom>
        </p:spPr>
      </p:pic>
      <p:sp>
        <p:nvSpPr>
          <p:cNvPr id="2" name="Rectangle 1">
            <a:extLst>
              <a:ext uri="{FF2B5EF4-FFF2-40B4-BE49-F238E27FC236}">
                <a16:creationId xmlns:a16="http://schemas.microsoft.com/office/drawing/2014/main" id="{511723CA-A2F0-1441-841A-D5E27FD91C2E}"/>
              </a:ext>
            </a:extLst>
          </p:cNvPr>
          <p:cNvSpPr/>
          <p:nvPr/>
        </p:nvSpPr>
        <p:spPr>
          <a:xfrm>
            <a:off x="5260608" y="2577976"/>
            <a:ext cx="3913581" cy="830997"/>
          </a:xfrm>
          <a:prstGeom prst="rect">
            <a:avLst/>
          </a:prstGeom>
        </p:spPr>
        <p:txBody>
          <a:bodyPr wrap="square">
            <a:spAutoFit/>
          </a:bodyPr>
          <a:lstStyle/>
          <a:p>
            <a:r>
              <a:rPr lang="en-GB" sz="1200" dirty="0">
                <a:latin typeface="Arial" panose="020B0604020202020204" pitchFamily="34" charset="0"/>
              </a:rPr>
              <a:t>Security in communication and access permissions: </a:t>
            </a:r>
          </a:p>
          <a:p>
            <a:pPr marL="171450" indent="-171450">
              <a:buFontTx/>
              <a:buChar char="-"/>
            </a:pPr>
            <a:r>
              <a:rPr lang="en-GB" sz="1200" dirty="0">
                <a:latin typeface="Arial" panose="020B0604020202020204" pitchFamily="34" charset="0"/>
              </a:rPr>
              <a:t>Secured authentication </a:t>
            </a:r>
          </a:p>
          <a:p>
            <a:pPr marL="171450" indent="-171450">
              <a:buFontTx/>
              <a:buChar char="-"/>
            </a:pPr>
            <a:r>
              <a:rPr lang="en-GB" sz="1200" dirty="0">
                <a:latin typeface="Arial" panose="020B0604020202020204" pitchFamily="34" charset="0"/>
              </a:rPr>
              <a:t>Communication though dedicated VPN </a:t>
            </a:r>
          </a:p>
          <a:p>
            <a:endParaRPr lang="en-GB" sz="1200" dirty="0">
              <a:latin typeface="Arial" panose="020B0604020202020204" pitchFamily="34" charset="0"/>
            </a:endParaRPr>
          </a:p>
        </p:txBody>
      </p:sp>
      <p:sp>
        <p:nvSpPr>
          <p:cNvPr id="6" name="Rectangle 5">
            <a:extLst>
              <a:ext uri="{FF2B5EF4-FFF2-40B4-BE49-F238E27FC236}">
                <a16:creationId xmlns:a16="http://schemas.microsoft.com/office/drawing/2014/main" id="{ABE44F84-929C-C841-AEA9-4A846F5BAC90}"/>
              </a:ext>
            </a:extLst>
          </p:cNvPr>
          <p:cNvSpPr/>
          <p:nvPr/>
        </p:nvSpPr>
        <p:spPr>
          <a:xfrm>
            <a:off x="5263816" y="1486115"/>
            <a:ext cx="3768893" cy="1384995"/>
          </a:xfrm>
          <a:prstGeom prst="rect">
            <a:avLst/>
          </a:prstGeom>
        </p:spPr>
        <p:txBody>
          <a:bodyPr wrap="square">
            <a:spAutoFit/>
          </a:bodyPr>
          <a:lstStyle/>
          <a:p>
            <a:r>
              <a:rPr lang="en-GB" sz="1200" dirty="0">
                <a:latin typeface="Arial" panose="020B0604020202020204" pitchFamily="34" charset="0"/>
              </a:rPr>
              <a:t>Packaged and deployed in form of Docker containers (software/hardware heterogeneity issues)</a:t>
            </a:r>
          </a:p>
          <a:p>
            <a:endParaRPr lang="en-GB" sz="1200" dirty="0">
              <a:latin typeface="Arial" panose="020B0604020202020204" pitchFamily="34" charset="0"/>
            </a:endParaRPr>
          </a:p>
          <a:p>
            <a:r>
              <a:rPr lang="en-GB" sz="1200" dirty="0">
                <a:latin typeface="Arial" panose="020B0604020202020204" pitchFamily="34" charset="0"/>
              </a:rPr>
              <a:t>Reproducibility of pipelines and results</a:t>
            </a:r>
          </a:p>
          <a:p>
            <a:endParaRPr lang="en-GB" sz="1200" dirty="0">
              <a:latin typeface="Arial" panose="020B0604020202020204" pitchFamily="34" charset="0"/>
            </a:endParaRPr>
          </a:p>
          <a:p>
            <a:endParaRPr lang="en-GB" sz="1200" dirty="0">
              <a:latin typeface="Arial" panose="020B0604020202020204" pitchFamily="34" charset="0"/>
            </a:endParaRPr>
          </a:p>
          <a:p>
            <a:endParaRPr lang="en-GB" sz="1200" dirty="0">
              <a:latin typeface="Arial" panose="020B0604020202020204" pitchFamily="34" charset="0"/>
            </a:endParaRPr>
          </a:p>
        </p:txBody>
      </p:sp>
      <p:pic>
        <p:nvPicPr>
          <p:cNvPr id="8" name="Image 2">
            <a:extLst>
              <a:ext uri="{FF2B5EF4-FFF2-40B4-BE49-F238E27FC236}">
                <a16:creationId xmlns:a16="http://schemas.microsoft.com/office/drawing/2014/main" id="{99E75F4B-0849-7248-9A47-ED75B72959E7}"/>
              </a:ext>
            </a:extLst>
          </p:cNvPr>
          <p:cNvPicPr>
            <a:picLocks noChangeAspect="1"/>
          </p:cNvPicPr>
          <p:nvPr/>
        </p:nvPicPr>
        <p:blipFill>
          <a:blip r:embed="rId3"/>
          <a:stretch>
            <a:fillRect/>
          </a:stretch>
        </p:blipFill>
        <p:spPr>
          <a:xfrm>
            <a:off x="8146382" y="39255"/>
            <a:ext cx="997618" cy="595126"/>
          </a:xfrm>
          <a:prstGeom prst="rect">
            <a:avLst/>
          </a:prstGeom>
        </p:spPr>
      </p:pic>
      <p:sp>
        <p:nvSpPr>
          <p:cNvPr id="10" name="Espace réservé du numéro de diapositive 3">
            <a:extLst>
              <a:ext uri="{FF2B5EF4-FFF2-40B4-BE49-F238E27FC236}">
                <a16:creationId xmlns:a16="http://schemas.microsoft.com/office/drawing/2014/main" id="{EB8E417D-1655-494C-9B21-472CC59D001C}"/>
              </a:ext>
            </a:extLst>
          </p:cNvPr>
          <p:cNvSpPr>
            <a:spLocks noGrp="1"/>
          </p:cNvSpPr>
          <p:nvPr>
            <p:ph type="sldNum" sz="quarter" idx="12"/>
          </p:nvPr>
        </p:nvSpPr>
        <p:spPr>
          <a:xfrm>
            <a:off x="8618538" y="4866085"/>
            <a:ext cx="525462" cy="2047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100" dirty="0">
                <a:solidFill>
                  <a:schemeClr val="bg1"/>
                </a:solidFill>
              </a:rPr>
              <a:t>- </a:t>
            </a:r>
            <a:fld id="{68D0324A-AE57-8046-9650-809A8758845A}" type="slidenum">
              <a:rPr lang="fr-FR" sz="1100">
                <a:solidFill>
                  <a:schemeClr val="bg1"/>
                </a:solidFill>
              </a:rPr>
              <a:pPr eaLnBrk="1" hangingPunct="1"/>
              <a:t>11</a:t>
            </a:fld>
            <a:endParaRPr lang="fr-FR" sz="1100" dirty="0">
              <a:solidFill>
                <a:schemeClr val="bg1"/>
              </a:solidFill>
            </a:endParaRPr>
          </a:p>
        </p:txBody>
      </p:sp>
      <p:sp>
        <p:nvSpPr>
          <p:cNvPr id="11" name="Rectangle 10">
            <a:extLst>
              <a:ext uri="{FF2B5EF4-FFF2-40B4-BE49-F238E27FC236}">
                <a16:creationId xmlns:a16="http://schemas.microsoft.com/office/drawing/2014/main" id="{85FFA943-78B0-854A-94AF-973EC69AAFD2}"/>
              </a:ext>
            </a:extLst>
          </p:cNvPr>
          <p:cNvSpPr/>
          <p:nvPr/>
        </p:nvSpPr>
        <p:spPr>
          <a:xfrm>
            <a:off x="628531" y="4849979"/>
            <a:ext cx="7886937" cy="276999"/>
          </a:xfrm>
          <a:prstGeom prst="rect">
            <a:avLst/>
          </a:prstGeom>
        </p:spPr>
        <p:txBody>
          <a:bodyPr wrap="square">
            <a:spAutoFit/>
          </a:bodyPr>
          <a:lstStyle/>
          <a:p>
            <a:pPr algn="ctr" defTabSz="457178"/>
            <a:r>
              <a:rPr lang="en-US" sz="1200" b="1" dirty="0">
                <a:solidFill>
                  <a:schemeClr val="bg1"/>
                </a:solidFill>
              </a:rPr>
              <a:t>Silva S., Altmann A., Gutman B. and </a:t>
            </a:r>
            <a:r>
              <a:rPr lang="en-US" sz="1200" b="1" dirty="0" err="1">
                <a:solidFill>
                  <a:schemeClr val="bg1"/>
                </a:solidFill>
              </a:rPr>
              <a:t>Lorenzi</a:t>
            </a:r>
            <a:r>
              <a:rPr lang="en-US" sz="1200" b="1" dirty="0">
                <a:solidFill>
                  <a:schemeClr val="bg1"/>
                </a:solidFill>
              </a:rPr>
              <a:t> M., </a:t>
            </a:r>
            <a:r>
              <a:rPr lang="en-US" sz="1200" b="1" i="1" dirty="0">
                <a:solidFill>
                  <a:schemeClr val="bg1"/>
                </a:solidFill>
              </a:rPr>
              <a:t>Distributed And Collaborative Learning</a:t>
            </a:r>
            <a:r>
              <a:rPr lang="en-US" sz="1200" b="1" dirty="0">
                <a:solidFill>
                  <a:schemeClr val="bg1"/>
                </a:solidFill>
              </a:rPr>
              <a:t>, 2020</a:t>
            </a:r>
          </a:p>
        </p:txBody>
      </p:sp>
    </p:spTree>
    <p:extLst>
      <p:ext uri="{BB962C8B-B14F-4D97-AF65-F5344CB8AC3E}">
        <p14:creationId xmlns:p14="http://schemas.microsoft.com/office/powerpoint/2010/main" val="434505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49FB979-818C-5A49-9634-E4272593A54A}"/>
              </a:ext>
            </a:extLst>
          </p:cNvPr>
          <p:cNvSpPr>
            <a:spLocks noGrp="1"/>
          </p:cNvSpPr>
          <p:nvPr>
            <p:ph type="sldNum" sz="quarter" idx="12"/>
          </p:nvPr>
        </p:nvSpPr>
        <p:spPr/>
        <p:txBody>
          <a:bodyPr/>
          <a:lstStyle/>
          <a:p>
            <a:pPr>
              <a:defRPr/>
            </a:pPr>
            <a:r>
              <a:rPr lang="fr-FR"/>
              <a:t>- </a:t>
            </a:r>
            <a:fld id="{32FEFE3E-5266-48F6-9D02-A7873B043BC0}" type="slidenum">
              <a:rPr lang="fr-FR" smtClean="0"/>
              <a:pPr>
                <a:defRPr/>
              </a:pPr>
              <a:t>12</a:t>
            </a:fld>
            <a:endParaRPr lang="fr-FR"/>
          </a:p>
        </p:txBody>
      </p:sp>
      <p:grpSp>
        <p:nvGrpSpPr>
          <p:cNvPr id="15" name="Group 14">
            <a:extLst>
              <a:ext uri="{FF2B5EF4-FFF2-40B4-BE49-F238E27FC236}">
                <a16:creationId xmlns:a16="http://schemas.microsoft.com/office/drawing/2014/main" id="{14DC07BD-D44A-D14F-A8EB-AAF5BDDEC8D9}"/>
              </a:ext>
            </a:extLst>
          </p:cNvPr>
          <p:cNvGrpSpPr/>
          <p:nvPr/>
        </p:nvGrpSpPr>
        <p:grpSpPr>
          <a:xfrm>
            <a:off x="302282" y="121459"/>
            <a:ext cx="8496343" cy="3745699"/>
            <a:chOff x="0" y="0"/>
            <a:chExt cx="14417301" cy="6356014"/>
          </a:xfrm>
        </p:grpSpPr>
        <p:pic>
          <p:nvPicPr>
            <p:cNvPr id="5" name="Picture 4">
              <a:extLst>
                <a:ext uri="{FF2B5EF4-FFF2-40B4-BE49-F238E27FC236}">
                  <a16:creationId xmlns:a16="http://schemas.microsoft.com/office/drawing/2014/main" id="{20851E2D-262A-D441-852F-92EA908A9C5B}"/>
                </a:ext>
              </a:extLst>
            </p:cNvPr>
            <p:cNvPicPr>
              <a:picLocks noChangeAspect="1"/>
            </p:cNvPicPr>
            <p:nvPr/>
          </p:nvPicPr>
          <p:blipFill>
            <a:blip r:embed="rId3"/>
            <a:stretch>
              <a:fillRect/>
            </a:stretch>
          </p:blipFill>
          <p:spPr>
            <a:xfrm>
              <a:off x="0" y="0"/>
              <a:ext cx="10687792" cy="1695453"/>
            </a:xfrm>
            <a:prstGeom prst="rect">
              <a:avLst/>
            </a:prstGeom>
          </p:spPr>
        </p:pic>
        <p:pic>
          <p:nvPicPr>
            <p:cNvPr id="6" name="Image 1">
              <a:extLst>
                <a:ext uri="{FF2B5EF4-FFF2-40B4-BE49-F238E27FC236}">
                  <a16:creationId xmlns:a16="http://schemas.microsoft.com/office/drawing/2014/main" id="{4DC5E375-DAFD-C048-9977-18F4370D97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333" y="2506114"/>
              <a:ext cx="3517782" cy="2941018"/>
            </a:xfrm>
            <a:prstGeom prst="rect">
              <a:avLst/>
            </a:prstGeom>
          </p:spPr>
        </p:pic>
        <p:pic>
          <p:nvPicPr>
            <p:cNvPr id="7" name="Picture 4" descr="Wireguard “client-server” Setup with IP roaming | by Alex Novy | Medium">
              <a:extLst>
                <a:ext uri="{FF2B5EF4-FFF2-40B4-BE49-F238E27FC236}">
                  <a16:creationId xmlns:a16="http://schemas.microsoft.com/office/drawing/2014/main" id="{6277E5F0-E5EF-8A4A-91D1-1BF10D74A7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0202" y="2137641"/>
              <a:ext cx="1726416" cy="1291359"/>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74CFD642-F62B-9E41-84D5-9AC75737DC71}"/>
                </a:ext>
              </a:extLst>
            </p:cNvPr>
            <p:cNvSpPr/>
            <p:nvPr/>
          </p:nvSpPr>
          <p:spPr>
            <a:xfrm>
              <a:off x="485546" y="2219075"/>
              <a:ext cx="3871356" cy="35150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6" descr="GitHub - OpenMined/PyGrid: A Peer-to-peer Platform for Secure,  Privacy-preserving, Decentralized Data Science">
              <a:extLst>
                <a:ext uri="{FF2B5EF4-FFF2-40B4-BE49-F238E27FC236}">
                  <a16:creationId xmlns:a16="http://schemas.microsoft.com/office/drawing/2014/main" id="{4A53047E-036C-F340-8D0E-710BD846AD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18174" y="2472729"/>
              <a:ext cx="2565606" cy="12828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96F5AAA-E661-5E44-A972-D360F066C815}"/>
                </a:ext>
              </a:extLst>
            </p:cNvPr>
            <p:cNvSpPr txBox="1"/>
            <p:nvPr/>
          </p:nvSpPr>
          <p:spPr>
            <a:xfrm>
              <a:off x="6958281" y="2901870"/>
              <a:ext cx="6625499" cy="522262"/>
            </a:xfrm>
            <a:prstGeom prst="rect">
              <a:avLst/>
            </a:prstGeom>
            <a:noFill/>
          </p:spPr>
          <p:txBody>
            <a:bodyPr wrap="square" rtlCol="0">
              <a:spAutoFit/>
            </a:bodyPr>
            <a:lstStyle/>
            <a:p>
              <a:r>
                <a:rPr lang="en-US" sz="1400" dirty="0"/>
                <a:t>Federated learning network setup</a:t>
              </a:r>
            </a:p>
          </p:txBody>
        </p:sp>
        <p:pic>
          <p:nvPicPr>
            <p:cNvPr id="11" name="Picture 10">
              <a:extLst>
                <a:ext uri="{FF2B5EF4-FFF2-40B4-BE49-F238E27FC236}">
                  <a16:creationId xmlns:a16="http://schemas.microsoft.com/office/drawing/2014/main" id="{29A899BC-6BC6-6C4B-84DC-2BF7480B7BB8}"/>
                </a:ext>
              </a:extLst>
            </p:cNvPr>
            <p:cNvPicPr>
              <a:picLocks noChangeAspect="1"/>
            </p:cNvPicPr>
            <p:nvPr/>
          </p:nvPicPr>
          <p:blipFill>
            <a:blip r:embed="rId7"/>
            <a:stretch>
              <a:fillRect/>
            </a:stretch>
          </p:blipFill>
          <p:spPr>
            <a:xfrm>
              <a:off x="8050509" y="4109101"/>
              <a:ext cx="5426868" cy="2246913"/>
            </a:xfrm>
            <a:prstGeom prst="rect">
              <a:avLst/>
            </a:prstGeom>
            <a:ln>
              <a:solidFill>
                <a:schemeClr val="accent5"/>
              </a:solidFill>
            </a:ln>
          </p:spPr>
        </p:pic>
        <p:sp>
          <p:nvSpPr>
            <p:cNvPr id="12" name="TextBox 11">
              <a:extLst>
                <a:ext uri="{FF2B5EF4-FFF2-40B4-BE49-F238E27FC236}">
                  <a16:creationId xmlns:a16="http://schemas.microsoft.com/office/drawing/2014/main" id="{B3BFDA89-92EE-1F49-A39D-16F0FC38A453}"/>
                </a:ext>
              </a:extLst>
            </p:cNvPr>
            <p:cNvSpPr txBox="1"/>
            <p:nvPr/>
          </p:nvSpPr>
          <p:spPr>
            <a:xfrm>
              <a:off x="6995823" y="3405273"/>
              <a:ext cx="6625499" cy="522262"/>
            </a:xfrm>
            <a:prstGeom prst="rect">
              <a:avLst/>
            </a:prstGeom>
            <a:noFill/>
          </p:spPr>
          <p:txBody>
            <a:bodyPr wrap="square" rtlCol="0">
              <a:spAutoFit/>
            </a:bodyPr>
            <a:lstStyle/>
            <a:p>
              <a:r>
                <a:rPr lang="en-US" sz="1400" dirty="0"/>
                <a:t>Graphical User Interface via </a:t>
              </a:r>
              <a:r>
                <a:rPr lang="en-US" sz="1400" dirty="0" err="1"/>
                <a:t>Streamlit</a:t>
              </a:r>
              <a:endParaRPr lang="en-US" sz="1400" dirty="0"/>
            </a:p>
          </p:txBody>
        </p:sp>
        <p:sp>
          <p:nvSpPr>
            <p:cNvPr id="13" name="TextBox 12">
              <a:extLst>
                <a:ext uri="{FF2B5EF4-FFF2-40B4-BE49-F238E27FC236}">
                  <a16:creationId xmlns:a16="http://schemas.microsoft.com/office/drawing/2014/main" id="{364620C0-53E1-A64D-8A61-6446EBA2069D}"/>
                </a:ext>
              </a:extLst>
            </p:cNvPr>
            <p:cNvSpPr txBox="1"/>
            <p:nvPr/>
          </p:nvSpPr>
          <p:spPr>
            <a:xfrm>
              <a:off x="6958281" y="2371562"/>
              <a:ext cx="7459020" cy="522262"/>
            </a:xfrm>
            <a:prstGeom prst="rect">
              <a:avLst/>
            </a:prstGeom>
            <a:noFill/>
          </p:spPr>
          <p:txBody>
            <a:bodyPr wrap="square" rtlCol="0">
              <a:spAutoFit/>
            </a:bodyPr>
            <a:lstStyle/>
            <a:p>
              <a:r>
                <a:rPr lang="en-US" sz="1400" dirty="0"/>
                <a:t>Secured network and authentication protocol</a:t>
              </a:r>
            </a:p>
          </p:txBody>
        </p:sp>
      </p:grpSp>
      <p:sp>
        <p:nvSpPr>
          <p:cNvPr id="17" name="Rectangle 16">
            <a:extLst>
              <a:ext uri="{FF2B5EF4-FFF2-40B4-BE49-F238E27FC236}">
                <a16:creationId xmlns:a16="http://schemas.microsoft.com/office/drawing/2014/main" id="{A663CD24-FD49-E54D-AB70-19538966073C}"/>
              </a:ext>
            </a:extLst>
          </p:cNvPr>
          <p:cNvSpPr/>
          <p:nvPr/>
        </p:nvSpPr>
        <p:spPr>
          <a:xfrm>
            <a:off x="628531" y="4849979"/>
            <a:ext cx="7886937" cy="276999"/>
          </a:xfrm>
          <a:prstGeom prst="rect">
            <a:avLst/>
          </a:prstGeom>
        </p:spPr>
        <p:txBody>
          <a:bodyPr wrap="square">
            <a:spAutoFit/>
          </a:bodyPr>
          <a:lstStyle/>
          <a:p>
            <a:pPr algn="ctr" defTabSz="457178"/>
            <a:r>
              <a:rPr lang="en-US" sz="1200" b="1" dirty="0">
                <a:solidFill>
                  <a:schemeClr val="bg1"/>
                </a:solidFill>
              </a:rPr>
              <a:t>Silva S., Altmann A., Gutman B. and </a:t>
            </a:r>
            <a:r>
              <a:rPr lang="en-US" sz="1200" b="1" dirty="0" err="1">
                <a:solidFill>
                  <a:schemeClr val="bg1"/>
                </a:solidFill>
              </a:rPr>
              <a:t>Lorenzi</a:t>
            </a:r>
            <a:r>
              <a:rPr lang="en-US" sz="1200" b="1" dirty="0">
                <a:solidFill>
                  <a:schemeClr val="bg1"/>
                </a:solidFill>
              </a:rPr>
              <a:t> M., </a:t>
            </a:r>
            <a:r>
              <a:rPr lang="en-US" sz="1200" b="1" i="1" dirty="0">
                <a:solidFill>
                  <a:schemeClr val="bg1"/>
                </a:solidFill>
              </a:rPr>
              <a:t>Distributed And Collaborative Learning</a:t>
            </a:r>
            <a:r>
              <a:rPr lang="en-US" sz="1200" b="1" dirty="0">
                <a:solidFill>
                  <a:schemeClr val="bg1"/>
                </a:solidFill>
              </a:rPr>
              <a:t>, 2020</a:t>
            </a:r>
          </a:p>
        </p:txBody>
      </p:sp>
    </p:spTree>
    <p:extLst>
      <p:ext uri="{BB962C8B-B14F-4D97-AF65-F5344CB8AC3E}">
        <p14:creationId xmlns:p14="http://schemas.microsoft.com/office/powerpoint/2010/main" val="3360943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ySyft is a Framework for Bringing Privacy to Deep Learning Models. | by  Jesus Rodriguez | The Startup | Medium">
            <a:extLst>
              <a:ext uri="{FF2B5EF4-FFF2-40B4-BE49-F238E27FC236}">
                <a16:creationId xmlns:a16="http://schemas.microsoft.com/office/drawing/2014/main" id="{BA26C2C4-6973-114F-B2AD-68CC715DD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419" y="1564129"/>
            <a:ext cx="1324469" cy="6622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22DB707-CF30-CE47-8601-7A0E18331D24}"/>
              </a:ext>
            </a:extLst>
          </p:cNvPr>
          <p:cNvPicPr>
            <a:picLocks noChangeAspect="1"/>
          </p:cNvPicPr>
          <p:nvPr/>
        </p:nvPicPr>
        <p:blipFill>
          <a:blip r:embed="rId3"/>
          <a:stretch>
            <a:fillRect/>
          </a:stretch>
        </p:blipFill>
        <p:spPr>
          <a:xfrm>
            <a:off x="0" y="0"/>
            <a:ext cx="7361418" cy="1427443"/>
          </a:xfrm>
          <a:prstGeom prst="rect">
            <a:avLst/>
          </a:prstGeom>
        </p:spPr>
      </p:pic>
      <p:sp>
        <p:nvSpPr>
          <p:cNvPr id="6" name="TextBox 5">
            <a:extLst>
              <a:ext uri="{FF2B5EF4-FFF2-40B4-BE49-F238E27FC236}">
                <a16:creationId xmlns:a16="http://schemas.microsoft.com/office/drawing/2014/main" id="{5806A74C-0113-BC4C-AE81-174E307DC0FB}"/>
              </a:ext>
            </a:extLst>
          </p:cNvPr>
          <p:cNvSpPr txBox="1"/>
          <p:nvPr/>
        </p:nvSpPr>
        <p:spPr>
          <a:xfrm>
            <a:off x="142505" y="1806175"/>
            <a:ext cx="4061361" cy="307777"/>
          </a:xfrm>
          <a:prstGeom prst="rect">
            <a:avLst/>
          </a:prstGeom>
          <a:noFill/>
        </p:spPr>
        <p:txBody>
          <a:bodyPr wrap="square" rtlCol="0">
            <a:spAutoFit/>
          </a:bodyPr>
          <a:lstStyle/>
          <a:p>
            <a:r>
              <a:rPr lang="en-US" sz="1400" dirty="0"/>
              <a:t>Relying on </a:t>
            </a:r>
            <a:r>
              <a:rPr lang="en-US" sz="1400" dirty="0" err="1"/>
              <a:t>PySyft</a:t>
            </a:r>
            <a:r>
              <a:rPr lang="en-US" sz="1400" dirty="0"/>
              <a:t> for federated training</a:t>
            </a:r>
          </a:p>
        </p:txBody>
      </p:sp>
      <p:sp>
        <p:nvSpPr>
          <p:cNvPr id="7" name="TextBox 6">
            <a:extLst>
              <a:ext uri="{FF2B5EF4-FFF2-40B4-BE49-F238E27FC236}">
                <a16:creationId xmlns:a16="http://schemas.microsoft.com/office/drawing/2014/main" id="{5B4608DF-B77B-2643-B0CB-C05BE3618B6E}"/>
              </a:ext>
            </a:extLst>
          </p:cNvPr>
          <p:cNvSpPr txBox="1"/>
          <p:nvPr/>
        </p:nvSpPr>
        <p:spPr>
          <a:xfrm>
            <a:off x="142505" y="2287781"/>
            <a:ext cx="6893625" cy="307777"/>
          </a:xfrm>
          <a:prstGeom prst="rect">
            <a:avLst/>
          </a:prstGeom>
          <a:noFill/>
        </p:spPr>
        <p:txBody>
          <a:bodyPr wrap="square" rtlCol="0">
            <a:spAutoFit/>
          </a:bodyPr>
          <a:lstStyle/>
          <a:p>
            <a:r>
              <a:rPr lang="en-US" sz="1400" dirty="0"/>
              <a:t>Implementation of a modular structure for handling different  models and datasets</a:t>
            </a:r>
          </a:p>
        </p:txBody>
      </p:sp>
      <p:grpSp>
        <p:nvGrpSpPr>
          <p:cNvPr id="17" name="Group 16">
            <a:extLst>
              <a:ext uri="{FF2B5EF4-FFF2-40B4-BE49-F238E27FC236}">
                <a16:creationId xmlns:a16="http://schemas.microsoft.com/office/drawing/2014/main" id="{2800F354-DD83-FC4B-A2E7-61210FB386AA}"/>
              </a:ext>
            </a:extLst>
          </p:cNvPr>
          <p:cNvGrpSpPr/>
          <p:nvPr/>
        </p:nvGrpSpPr>
        <p:grpSpPr>
          <a:xfrm>
            <a:off x="3202133" y="3044754"/>
            <a:ext cx="5554256" cy="1534082"/>
            <a:chOff x="303151" y="3785342"/>
            <a:chExt cx="9564749" cy="2641777"/>
          </a:xfrm>
        </p:grpSpPr>
        <p:cxnSp>
          <p:nvCxnSpPr>
            <p:cNvPr id="12" name="Elbow Connector 11">
              <a:extLst>
                <a:ext uri="{FF2B5EF4-FFF2-40B4-BE49-F238E27FC236}">
                  <a16:creationId xmlns:a16="http://schemas.microsoft.com/office/drawing/2014/main" id="{58A4691B-DDF3-AF44-BFC6-E311DA7F7B24}"/>
                </a:ext>
              </a:extLst>
            </p:cNvPr>
            <p:cNvCxnSpPr>
              <a:endCxn id="9" idx="1"/>
            </p:cNvCxnSpPr>
            <p:nvPr/>
          </p:nvCxnSpPr>
          <p:spPr>
            <a:xfrm>
              <a:off x="1306286" y="4441371"/>
              <a:ext cx="927039" cy="519152"/>
            </a:xfrm>
            <a:prstGeom prst="bentConnector3">
              <a:avLst>
                <a:gd name="adj1" fmla="val 4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93FBC706-9943-CC40-AE06-66DED081E8B8}"/>
                </a:ext>
              </a:extLst>
            </p:cNvPr>
            <p:cNvGrpSpPr/>
            <p:nvPr/>
          </p:nvGrpSpPr>
          <p:grpSpPr>
            <a:xfrm>
              <a:off x="303151" y="3785342"/>
              <a:ext cx="9564749" cy="2641777"/>
              <a:chOff x="303151" y="3785342"/>
              <a:chExt cx="9564749" cy="2641777"/>
            </a:xfrm>
          </p:grpSpPr>
          <p:pic>
            <p:nvPicPr>
              <p:cNvPr id="8" name="Picture 7">
                <a:extLst>
                  <a:ext uri="{FF2B5EF4-FFF2-40B4-BE49-F238E27FC236}">
                    <a16:creationId xmlns:a16="http://schemas.microsoft.com/office/drawing/2014/main" id="{0A901A1A-D7C6-A04F-8F22-DC6F570ABC29}"/>
                  </a:ext>
                </a:extLst>
              </p:cNvPr>
              <p:cNvPicPr>
                <a:picLocks noChangeAspect="1"/>
              </p:cNvPicPr>
              <p:nvPr/>
            </p:nvPicPr>
            <p:blipFill>
              <a:blip r:embed="rId4"/>
              <a:stretch>
                <a:fillRect/>
              </a:stretch>
            </p:blipFill>
            <p:spPr>
              <a:xfrm>
                <a:off x="303151" y="3785342"/>
                <a:ext cx="6146800" cy="546100"/>
              </a:xfrm>
              <a:prstGeom prst="rect">
                <a:avLst/>
              </a:prstGeom>
            </p:spPr>
          </p:pic>
          <p:pic>
            <p:nvPicPr>
              <p:cNvPr id="9" name="Picture 8">
                <a:extLst>
                  <a:ext uri="{FF2B5EF4-FFF2-40B4-BE49-F238E27FC236}">
                    <a16:creationId xmlns:a16="http://schemas.microsoft.com/office/drawing/2014/main" id="{20CBFD99-95BA-6048-BBCE-22C9D5BB1DFC}"/>
                  </a:ext>
                </a:extLst>
              </p:cNvPr>
              <p:cNvPicPr>
                <a:picLocks noChangeAspect="1"/>
              </p:cNvPicPr>
              <p:nvPr/>
            </p:nvPicPr>
            <p:blipFill>
              <a:blip r:embed="rId5"/>
              <a:stretch>
                <a:fillRect/>
              </a:stretch>
            </p:blipFill>
            <p:spPr>
              <a:xfrm>
                <a:off x="2233325" y="4566823"/>
                <a:ext cx="7581900" cy="787400"/>
              </a:xfrm>
              <a:prstGeom prst="rect">
                <a:avLst/>
              </a:prstGeom>
            </p:spPr>
          </p:pic>
          <p:pic>
            <p:nvPicPr>
              <p:cNvPr id="10" name="Picture 9">
                <a:extLst>
                  <a:ext uri="{FF2B5EF4-FFF2-40B4-BE49-F238E27FC236}">
                    <a16:creationId xmlns:a16="http://schemas.microsoft.com/office/drawing/2014/main" id="{770459A1-C1B4-764C-A3D9-39F4810F32B1}"/>
                  </a:ext>
                </a:extLst>
              </p:cNvPr>
              <p:cNvPicPr>
                <a:picLocks noChangeAspect="1"/>
              </p:cNvPicPr>
              <p:nvPr/>
            </p:nvPicPr>
            <p:blipFill>
              <a:blip r:embed="rId6"/>
              <a:stretch>
                <a:fillRect/>
              </a:stretch>
            </p:blipFill>
            <p:spPr>
              <a:xfrm>
                <a:off x="2324100" y="5639719"/>
                <a:ext cx="7543800" cy="787400"/>
              </a:xfrm>
              <a:prstGeom prst="rect">
                <a:avLst/>
              </a:prstGeom>
            </p:spPr>
          </p:pic>
          <p:cxnSp>
            <p:nvCxnSpPr>
              <p:cNvPr id="14" name="Elbow Connector 13">
                <a:extLst>
                  <a:ext uri="{FF2B5EF4-FFF2-40B4-BE49-F238E27FC236}">
                    <a16:creationId xmlns:a16="http://schemas.microsoft.com/office/drawing/2014/main" id="{950D3F57-2B83-6146-8BA9-BDFD17873403}"/>
                  </a:ext>
                </a:extLst>
              </p:cNvPr>
              <p:cNvCxnSpPr>
                <a:cxnSpLocks/>
                <a:endCxn id="10" idx="1"/>
              </p:cNvCxnSpPr>
              <p:nvPr/>
            </p:nvCxnSpPr>
            <p:spPr>
              <a:xfrm rot="16200000" flipH="1">
                <a:off x="1026930" y="4736249"/>
                <a:ext cx="1576526" cy="101781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18" name="TextBox 17">
            <a:extLst>
              <a:ext uri="{FF2B5EF4-FFF2-40B4-BE49-F238E27FC236}">
                <a16:creationId xmlns:a16="http://schemas.microsoft.com/office/drawing/2014/main" id="{DC0DF089-5DD8-FB48-85A8-5AC47131A746}"/>
              </a:ext>
            </a:extLst>
          </p:cNvPr>
          <p:cNvSpPr txBox="1"/>
          <p:nvPr/>
        </p:nvSpPr>
        <p:spPr>
          <a:xfrm>
            <a:off x="142505" y="3484807"/>
            <a:ext cx="3059628" cy="954107"/>
          </a:xfrm>
          <a:prstGeom prst="rect">
            <a:avLst/>
          </a:prstGeom>
          <a:noFill/>
        </p:spPr>
        <p:txBody>
          <a:bodyPr wrap="square" rtlCol="0">
            <a:spAutoFit/>
          </a:bodyPr>
          <a:lstStyle/>
          <a:p>
            <a:pPr marL="214313" indent="-214313">
              <a:buFont typeface="Arial" panose="020B0604020202020204" pitchFamily="34" charset="0"/>
              <a:buChar char="•"/>
            </a:pPr>
            <a:r>
              <a:rPr lang="en-US" sz="1400" dirty="0"/>
              <a:t>General query data verification format</a:t>
            </a:r>
          </a:p>
          <a:p>
            <a:pPr marL="214313" indent="-214313">
              <a:buFont typeface="Arial" panose="020B0604020202020204" pitchFamily="34" charset="0"/>
              <a:buChar char="•"/>
            </a:pPr>
            <a:r>
              <a:rPr lang="en-US" sz="1400" dirty="0"/>
              <a:t>Specialized data loader for remote clients data pointers</a:t>
            </a:r>
          </a:p>
        </p:txBody>
      </p:sp>
      <p:sp>
        <p:nvSpPr>
          <p:cNvPr id="19" name="Slide Number Placeholder 3">
            <a:extLst>
              <a:ext uri="{FF2B5EF4-FFF2-40B4-BE49-F238E27FC236}">
                <a16:creationId xmlns:a16="http://schemas.microsoft.com/office/drawing/2014/main" id="{A9ADE225-4D6B-3049-B295-C88DE3F70D41}"/>
              </a:ext>
            </a:extLst>
          </p:cNvPr>
          <p:cNvSpPr>
            <a:spLocks noGrp="1"/>
          </p:cNvSpPr>
          <p:nvPr>
            <p:ph type="sldNum" sz="quarter" idx="12"/>
          </p:nvPr>
        </p:nvSpPr>
        <p:spPr>
          <a:xfrm>
            <a:off x="8618538" y="4866085"/>
            <a:ext cx="525462" cy="204788"/>
          </a:xfrm>
        </p:spPr>
        <p:txBody>
          <a:bodyPr/>
          <a:lstStyle/>
          <a:p>
            <a:pPr>
              <a:defRPr/>
            </a:pPr>
            <a:r>
              <a:rPr lang="fr-FR"/>
              <a:t>- </a:t>
            </a:r>
            <a:fld id="{32FEFE3E-5266-48F6-9D02-A7873B043BC0}" type="slidenum">
              <a:rPr lang="fr-FR" smtClean="0"/>
              <a:pPr>
                <a:defRPr/>
              </a:pPr>
              <a:t>13</a:t>
            </a:fld>
            <a:endParaRPr lang="fr-FR"/>
          </a:p>
        </p:txBody>
      </p:sp>
      <p:sp>
        <p:nvSpPr>
          <p:cNvPr id="20" name="Rectangle 19">
            <a:extLst>
              <a:ext uri="{FF2B5EF4-FFF2-40B4-BE49-F238E27FC236}">
                <a16:creationId xmlns:a16="http://schemas.microsoft.com/office/drawing/2014/main" id="{BE9C725B-3F10-AE4A-875D-D3C9A4A5874D}"/>
              </a:ext>
            </a:extLst>
          </p:cNvPr>
          <p:cNvSpPr/>
          <p:nvPr/>
        </p:nvSpPr>
        <p:spPr>
          <a:xfrm>
            <a:off x="628531" y="4849979"/>
            <a:ext cx="7886937" cy="276999"/>
          </a:xfrm>
          <a:prstGeom prst="rect">
            <a:avLst/>
          </a:prstGeom>
        </p:spPr>
        <p:txBody>
          <a:bodyPr wrap="square">
            <a:spAutoFit/>
          </a:bodyPr>
          <a:lstStyle/>
          <a:p>
            <a:pPr algn="ctr" defTabSz="457178"/>
            <a:r>
              <a:rPr lang="en-US" sz="1200" b="1" dirty="0">
                <a:solidFill>
                  <a:schemeClr val="bg1"/>
                </a:solidFill>
              </a:rPr>
              <a:t>Silva S., Altmann A., Gutman B. and </a:t>
            </a:r>
            <a:r>
              <a:rPr lang="en-US" sz="1200" b="1" dirty="0" err="1">
                <a:solidFill>
                  <a:schemeClr val="bg1"/>
                </a:solidFill>
              </a:rPr>
              <a:t>Lorenzi</a:t>
            </a:r>
            <a:r>
              <a:rPr lang="en-US" sz="1200" b="1" dirty="0">
                <a:solidFill>
                  <a:schemeClr val="bg1"/>
                </a:solidFill>
              </a:rPr>
              <a:t> M., </a:t>
            </a:r>
            <a:r>
              <a:rPr lang="en-US" sz="1200" b="1" i="1" dirty="0">
                <a:solidFill>
                  <a:schemeClr val="bg1"/>
                </a:solidFill>
              </a:rPr>
              <a:t>Distributed And Collaborative Learning</a:t>
            </a:r>
            <a:r>
              <a:rPr lang="en-US" sz="1200" b="1" dirty="0">
                <a:solidFill>
                  <a:schemeClr val="bg1"/>
                </a:solidFill>
              </a:rPr>
              <a:t>, 2020</a:t>
            </a:r>
          </a:p>
        </p:txBody>
      </p:sp>
    </p:spTree>
    <p:extLst>
      <p:ext uri="{BB962C8B-B14F-4D97-AF65-F5344CB8AC3E}">
        <p14:creationId xmlns:p14="http://schemas.microsoft.com/office/powerpoint/2010/main" val="3724156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2DB707-CF30-CE47-8601-7A0E18331D24}"/>
              </a:ext>
            </a:extLst>
          </p:cNvPr>
          <p:cNvPicPr>
            <a:picLocks noChangeAspect="1"/>
          </p:cNvPicPr>
          <p:nvPr/>
        </p:nvPicPr>
        <p:blipFill>
          <a:blip r:embed="rId2"/>
          <a:stretch>
            <a:fillRect/>
          </a:stretch>
        </p:blipFill>
        <p:spPr>
          <a:xfrm>
            <a:off x="0" y="0"/>
            <a:ext cx="7361418" cy="1427443"/>
          </a:xfrm>
          <a:prstGeom prst="rect">
            <a:avLst/>
          </a:prstGeom>
        </p:spPr>
      </p:pic>
      <p:sp>
        <p:nvSpPr>
          <p:cNvPr id="6" name="TextBox 5">
            <a:extLst>
              <a:ext uri="{FF2B5EF4-FFF2-40B4-BE49-F238E27FC236}">
                <a16:creationId xmlns:a16="http://schemas.microsoft.com/office/drawing/2014/main" id="{5806A74C-0113-BC4C-AE81-174E307DC0FB}"/>
              </a:ext>
            </a:extLst>
          </p:cNvPr>
          <p:cNvSpPr txBox="1"/>
          <p:nvPr/>
        </p:nvSpPr>
        <p:spPr>
          <a:xfrm>
            <a:off x="142505" y="1806175"/>
            <a:ext cx="4061361" cy="307777"/>
          </a:xfrm>
          <a:prstGeom prst="rect">
            <a:avLst/>
          </a:prstGeom>
          <a:noFill/>
        </p:spPr>
        <p:txBody>
          <a:bodyPr wrap="square" rtlCol="0">
            <a:spAutoFit/>
          </a:bodyPr>
          <a:lstStyle/>
          <a:p>
            <a:r>
              <a:rPr lang="en-US" sz="1400" dirty="0"/>
              <a:t>Relying on </a:t>
            </a:r>
            <a:r>
              <a:rPr lang="en-US" sz="1400" dirty="0" err="1"/>
              <a:t>PySyft</a:t>
            </a:r>
            <a:r>
              <a:rPr lang="en-US" sz="1400" dirty="0"/>
              <a:t> for federated training</a:t>
            </a:r>
          </a:p>
        </p:txBody>
      </p:sp>
      <p:sp>
        <p:nvSpPr>
          <p:cNvPr id="7" name="TextBox 6">
            <a:extLst>
              <a:ext uri="{FF2B5EF4-FFF2-40B4-BE49-F238E27FC236}">
                <a16:creationId xmlns:a16="http://schemas.microsoft.com/office/drawing/2014/main" id="{5B4608DF-B77B-2643-B0CB-C05BE3618B6E}"/>
              </a:ext>
            </a:extLst>
          </p:cNvPr>
          <p:cNvSpPr txBox="1"/>
          <p:nvPr/>
        </p:nvSpPr>
        <p:spPr>
          <a:xfrm>
            <a:off x="142505" y="2287781"/>
            <a:ext cx="6893625" cy="307777"/>
          </a:xfrm>
          <a:prstGeom prst="rect">
            <a:avLst/>
          </a:prstGeom>
          <a:noFill/>
        </p:spPr>
        <p:txBody>
          <a:bodyPr wrap="square" rtlCol="0">
            <a:spAutoFit/>
          </a:bodyPr>
          <a:lstStyle/>
          <a:p>
            <a:r>
              <a:rPr lang="en-US" sz="1400" dirty="0"/>
              <a:t>Implementation of a modular structure for handling different  models and datasets</a:t>
            </a:r>
          </a:p>
        </p:txBody>
      </p:sp>
      <p:pic>
        <p:nvPicPr>
          <p:cNvPr id="3" name="Picture 2">
            <a:extLst>
              <a:ext uri="{FF2B5EF4-FFF2-40B4-BE49-F238E27FC236}">
                <a16:creationId xmlns:a16="http://schemas.microsoft.com/office/drawing/2014/main" id="{30B8B58E-A66F-2340-B0F1-65286BD8F675}"/>
              </a:ext>
            </a:extLst>
          </p:cNvPr>
          <p:cNvPicPr>
            <a:picLocks noChangeAspect="1"/>
          </p:cNvPicPr>
          <p:nvPr/>
        </p:nvPicPr>
        <p:blipFill>
          <a:blip r:embed="rId3"/>
          <a:stretch>
            <a:fillRect/>
          </a:stretch>
        </p:blipFill>
        <p:spPr>
          <a:xfrm>
            <a:off x="3758727" y="4189430"/>
            <a:ext cx="4832638" cy="387284"/>
          </a:xfrm>
          <a:prstGeom prst="rect">
            <a:avLst/>
          </a:prstGeom>
        </p:spPr>
      </p:pic>
      <p:sp>
        <p:nvSpPr>
          <p:cNvPr id="11" name="TextBox 10">
            <a:extLst>
              <a:ext uri="{FF2B5EF4-FFF2-40B4-BE49-F238E27FC236}">
                <a16:creationId xmlns:a16="http://schemas.microsoft.com/office/drawing/2014/main" id="{C125D28E-8A73-644F-905D-CD2AF6C8C209}"/>
              </a:ext>
            </a:extLst>
          </p:cNvPr>
          <p:cNvSpPr txBox="1"/>
          <p:nvPr/>
        </p:nvSpPr>
        <p:spPr>
          <a:xfrm>
            <a:off x="317396" y="4121462"/>
            <a:ext cx="3059628" cy="523220"/>
          </a:xfrm>
          <a:prstGeom prst="rect">
            <a:avLst/>
          </a:prstGeom>
          <a:noFill/>
        </p:spPr>
        <p:txBody>
          <a:bodyPr wrap="square" rtlCol="0">
            <a:spAutoFit/>
          </a:bodyPr>
          <a:lstStyle/>
          <a:p>
            <a:pPr marL="214313" indent="-214313">
              <a:buFont typeface="Arial" panose="020B0604020202020204" pitchFamily="34" charset="0"/>
              <a:buChar char="•"/>
            </a:pPr>
            <a:r>
              <a:rPr lang="en-US" sz="1400" dirty="0"/>
              <a:t>A worker specifies how training is performed at each client’s side</a:t>
            </a:r>
          </a:p>
        </p:txBody>
      </p:sp>
      <p:pic>
        <p:nvPicPr>
          <p:cNvPr id="9" name="Picture 8">
            <a:extLst>
              <a:ext uri="{FF2B5EF4-FFF2-40B4-BE49-F238E27FC236}">
                <a16:creationId xmlns:a16="http://schemas.microsoft.com/office/drawing/2014/main" id="{90943F61-FBD8-F84B-9179-0ACBE0AEE6FD}"/>
              </a:ext>
            </a:extLst>
          </p:cNvPr>
          <p:cNvPicPr>
            <a:picLocks noChangeAspect="1"/>
          </p:cNvPicPr>
          <p:nvPr/>
        </p:nvPicPr>
        <p:blipFill>
          <a:blip r:embed="rId4"/>
          <a:stretch>
            <a:fillRect/>
          </a:stretch>
        </p:blipFill>
        <p:spPr>
          <a:xfrm>
            <a:off x="3758727" y="2680463"/>
            <a:ext cx="2483921" cy="1316209"/>
          </a:xfrm>
          <a:prstGeom prst="rect">
            <a:avLst/>
          </a:prstGeom>
        </p:spPr>
      </p:pic>
      <p:sp>
        <p:nvSpPr>
          <p:cNvPr id="14" name="TextBox 13">
            <a:extLst>
              <a:ext uri="{FF2B5EF4-FFF2-40B4-BE49-F238E27FC236}">
                <a16:creationId xmlns:a16="http://schemas.microsoft.com/office/drawing/2014/main" id="{900BC468-251C-E446-B0AE-ADD6BCF8967E}"/>
              </a:ext>
            </a:extLst>
          </p:cNvPr>
          <p:cNvSpPr txBox="1"/>
          <p:nvPr/>
        </p:nvSpPr>
        <p:spPr>
          <a:xfrm>
            <a:off x="249383" y="2943512"/>
            <a:ext cx="3059628" cy="523220"/>
          </a:xfrm>
          <a:prstGeom prst="rect">
            <a:avLst/>
          </a:prstGeom>
          <a:noFill/>
        </p:spPr>
        <p:txBody>
          <a:bodyPr wrap="square" rtlCol="0">
            <a:spAutoFit/>
          </a:bodyPr>
          <a:lstStyle/>
          <a:p>
            <a:pPr marL="214313" indent="-214313">
              <a:buFont typeface="Arial" panose="020B0604020202020204" pitchFamily="34" charset="0"/>
              <a:buChar char="•"/>
            </a:pPr>
            <a:r>
              <a:rPr lang="en-US" sz="1400" dirty="0"/>
              <a:t>Models are standard </a:t>
            </a:r>
            <a:r>
              <a:rPr lang="en-US" sz="1400" dirty="0" err="1"/>
              <a:t>Pytorch</a:t>
            </a:r>
            <a:r>
              <a:rPr lang="en-US" sz="1400" dirty="0"/>
              <a:t> models defined by the researcher</a:t>
            </a:r>
          </a:p>
        </p:txBody>
      </p:sp>
      <p:pic>
        <p:nvPicPr>
          <p:cNvPr id="10" name="Picture 2" descr="PySyft is a Framework for Bringing Privacy to Deep Learning Models. | by  Jesus Rodriguez | The Startup | Medium">
            <a:extLst>
              <a:ext uri="{FF2B5EF4-FFF2-40B4-BE49-F238E27FC236}">
                <a16:creationId xmlns:a16="http://schemas.microsoft.com/office/drawing/2014/main" id="{C44569D9-EA2F-1A4A-9969-4E77739366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2419" y="1564129"/>
            <a:ext cx="1324469" cy="662234"/>
          </a:xfrm>
          <a:prstGeom prst="rect">
            <a:avLst/>
          </a:prstGeom>
          <a:noFill/>
          <a:extLst>
            <a:ext uri="{909E8E84-426E-40DD-AFC4-6F175D3DCCD1}">
              <a14:hiddenFill xmlns:a14="http://schemas.microsoft.com/office/drawing/2010/main">
                <a:solidFill>
                  <a:srgbClr val="FFFFFF"/>
                </a:solidFill>
              </a14:hiddenFill>
            </a:ext>
          </a:extLst>
        </p:spPr>
      </p:pic>
      <p:sp>
        <p:nvSpPr>
          <p:cNvPr id="13" name="Slide Number Placeholder 3">
            <a:extLst>
              <a:ext uri="{FF2B5EF4-FFF2-40B4-BE49-F238E27FC236}">
                <a16:creationId xmlns:a16="http://schemas.microsoft.com/office/drawing/2014/main" id="{6632E1CF-A943-3A48-98E4-3258036A5196}"/>
              </a:ext>
            </a:extLst>
          </p:cNvPr>
          <p:cNvSpPr>
            <a:spLocks noGrp="1"/>
          </p:cNvSpPr>
          <p:nvPr>
            <p:ph type="sldNum" sz="quarter" idx="12"/>
          </p:nvPr>
        </p:nvSpPr>
        <p:spPr>
          <a:xfrm>
            <a:off x="8618538" y="4866085"/>
            <a:ext cx="525462" cy="204788"/>
          </a:xfrm>
        </p:spPr>
        <p:txBody>
          <a:bodyPr/>
          <a:lstStyle/>
          <a:p>
            <a:pPr>
              <a:defRPr/>
            </a:pPr>
            <a:r>
              <a:rPr lang="fr-FR"/>
              <a:t>- </a:t>
            </a:r>
            <a:fld id="{32FEFE3E-5266-48F6-9D02-A7873B043BC0}" type="slidenum">
              <a:rPr lang="fr-FR" smtClean="0"/>
              <a:pPr>
                <a:defRPr/>
              </a:pPr>
              <a:t>14</a:t>
            </a:fld>
            <a:endParaRPr lang="fr-FR"/>
          </a:p>
        </p:txBody>
      </p:sp>
      <p:sp>
        <p:nvSpPr>
          <p:cNvPr id="15" name="Rectangle 14">
            <a:extLst>
              <a:ext uri="{FF2B5EF4-FFF2-40B4-BE49-F238E27FC236}">
                <a16:creationId xmlns:a16="http://schemas.microsoft.com/office/drawing/2014/main" id="{275C9A11-0928-B245-9BD3-7EFA1E44D220}"/>
              </a:ext>
            </a:extLst>
          </p:cNvPr>
          <p:cNvSpPr/>
          <p:nvPr/>
        </p:nvSpPr>
        <p:spPr>
          <a:xfrm>
            <a:off x="628531" y="4849979"/>
            <a:ext cx="7886937" cy="276999"/>
          </a:xfrm>
          <a:prstGeom prst="rect">
            <a:avLst/>
          </a:prstGeom>
        </p:spPr>
        <p:txBody>
          <a:bodyPr wrap="square">
            <a:spAutoFit/>
          </a:bodyPr>
          <a:lstStyle/>
          <a:p>
            <a:pPr algn="ctr" defTabSz="457178"/>
            <a:r>
              <a:rPr lang="en-US" sz="1200" b="1" dirty="0">
                <a:solidFill>
                  <a:schemeClr val="bg1"/>
                </a:solidFill>
              </a:rPr>
              <a:t>Silva S., Altmann A., Gutman B. and </a:t>
            </a:r>
            <a:r>
              <a:rPr lang="en-US" sz="1200" b="1" dirty="0" err="1">
                <a:solidFill>
                  <a:schemeClr val="bg1"/>
                </a:solidFill>
              </a:rPr>
              <a:t>Lorenzi</a:t>
            </a:r>
            <a:r>
              <a:rPr lang="en-US" sz="1200" b="1" dirty="0">
                <a:solidFill>
                  <a:schemeClr val="bg1"/>
                </a:solidFill>
              </a:rPr>
              <a:t> M., </a:t>
            </a:r>
            <a:r>
              <a:rPr lang="en-US" sz="1200" b="1" i="1" dirty="0">
                <a:solidFill>
                  <a:schemeClr val="bg1"/>
                </a:solidFill>
              </a:rPr>
              <a:t>Distributed And Collaborative Learning</a:t>
            </a:r>
            <a:r>
              <a:rPr lang="en-US" sz="1200" b="1" dirty="0">
                <a:solidFill>
                  <a:schemeClr val="bg1"/>
                </a:solidFill>
              </a:rPr>
              <a:t>, 2020</a:t>
            </a:r>
          </a:p>
        </p:txBody>
      </p:sp>
    </p:spTree>
    <p:extLst>
      <p:ext uri="{BB962C8B-B14F-4D97-AF65-F5344CB8AC3E}">
        <p14:creationId xmlns:p14="http://schemas.microsoft.com/office/powerpoint/2010/main" val="2579035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2DB707-CF30-CE47-8601-7A0E18331D24}"/>
              </a:ext>
            </a:extLst>
          </p:cNvPr>
          <p:cNvPicPr>
            <a:picLocks noChangeAspect="1"/>
          </p:cNvPicPr>
          <p:nvPr/>
        </p:nvPicPr>
        <p:blipFill>
          <a:blip r:embed="rId2"/>
          <a:stretch>
            <a:fillRect/>
          </a:stretch>
        </p:blipFill>
        <p:spPr>
          <a:xfrm>
            <a:off x="0" y="0"/>
            <a:ext cx="7361418" cy="1427443"/>
          </a:xfrm>
          <a:prstGeom prst="rect">
            <a:avLst/>
          </a:prstGeom>
        </p:spPr>
      </p:pic>
      <p:sp>
        <p:nvSpPr>
          <p:cNvPr id="6" name="TextBox 5">
            <a:extLst>
              <a:ext uri="{FF2B5EF4-FFF2-40B4-BE49-F238E27FC236}">
                <a16:creationId xmlns:a16="http://schemas.microsoft.com/office/drawing/2014/main" id="{5806A74C-0113-BC4C-AE81-174E307DC0FB}"/>
              </a:ext>
            </a:extLst>
          </p:cNvPr>
          <p:cNvSpPr txBox="1"/>
          <p:nvPr/>
        </p:nvSpPr>
        <p:spPr>
          <a:xfrm>
            <a:off x="142505" y="1806175"/>
            <a:ext cx="4061361" cy="307777"/>
          </a:xfrm>
          <a:prstGeom prst="rect">
            <a:avLst/>
          </a:prstGeom>
          <a:noFill/>
        </p:spPr>
        <p:txBody>
          <a:bodyPr wrap="square" rtlCol="0">
            <a:spAutoFit/>
          </a:bodyPr>
          <a:lstStyle/>
          <a:p>
            <a:r>
              <a:rPr lang="en-US" sz="1400" dirty="0"/>
              <a:t>Relying on </a:t>
            </a:r>
            <a:r>
              <a:rPr lang="en-US" sz="1400" dirty="0" err="1"/>
              <a:t>PySyft</a:t>
            </a:r>
            <a:r>
              <a:rPr lang="en-US" sz="1400" dirty="0"/>
              <a:t> for federated training</a:t>
            </a:r>
          </a:p>
        </p:txBody>
      </p:sp>
      <p:sp>
        <p:nvSpPr>
          <p:cNvPr id="7" name="TextBox 6">
            <a:extLst>
              <a:ext uri="{FF2B5EF4-FFF2-40B4-BE49-F238E27FC236}">
                <a16:creationId xmlns:a16="http://schemas.microsoft.com/office/drawing/2014/main" id="{5B4608DF-B77B-2643-B0CB-C05BE3618B6E}"/>
              </a:ext>
            </a:extLst>
          </p:cNvPr>
          <p:cNvSpPr txBox="1"/>
          <p:nvPr/>
        </p:nvSpPr>
        <p:spPr>
          <a:xfrm>
            <a:off x="142505" y="2287781"/>
            <a:ext cx="6893625" cy="307777"/>
          </a:xfrm>
          <a:prstGeom prst="rect">
            <a:avLst/>
          </a:prstGeom>
          <a:noFill/>
        </p:spPr>
        <p:txBody>
          <a:bodyPr wrap="square" rtlCol="0">
            <a:spAutoFit/>
          </a:bodyPr>
          <a:lstStyle/>
          <a:p>
            <a:r>
              <a:rPr lang="en-US" sz="1400" dirty="0"/>
              <a:t>Implementation of a modular structure for handling different  models and datasets</a:t>
            </a:r>
          </a:p>
        </p:txBody>
      </p:sp>
      <p:pic>
        <p:nvPicPr>
          <p:cNvPr id="2" name="Picture 1">
            <a:extLst>
              <a:ext uri="{FF2B5EF4-FFF2-40B4-BE49-F238E27FC236}">
                <a16:creationId xmlns:a16="http://schemas.microsoft.com/office/drawing/2014/main" id="{7B632E68-83D9-D745-BA1C-7FD42CA8ADED}"/>
              </a:ext>
            </a:extLst>
          </p:cNvPr>
          <p:cNvPicPr>
            <a:picLocks noChangeAspect="1"/>
          </p:cNvPicPr>
          <p:nvPr/>
        </p:nvPicPr>
        <p:blipFill>
          <a:blip r:embed="rId3"/>
          <a:stretch>
            <a:fillRect/>
          </a:stretch>
        </p:blipFill>
        <p:spPr>
          <a:xfrm>
            <a:off x="3096492" y="3007470"/>
            <a:ext cx="3619712" cy="377054"/>
          </a:xfrm>
          <a:prstGeom prst="rect">
            <a:avLst/>
          </a:prstGeom>
        </p:spPr>
      </p:pic>
      <p:pic>
        <p:nvPicPr>
          <p:cNvPr id="4" name="Picture 3">
            <a:extLst>
              <a:ext uri="{FF2B5EF4-FFF2-40B4-BE49-F238E27FC236}">
                <a16:creationId xmlns:a16="http://schemas.microsoft.com/office/drawing/2014/main" id="{AC8630B1-D5B6-CD40-94E1-8E7EFE32676C}"/>
              </a:ext>
            </a:extLst>
          </p:cNvPr>
          <p:cNvPicPr>
            <a:picLocks noChangeAspect="1"/>
          </p:cNvPicPr>
          <p:nvPr/>
        </p:nvPicPr>
        <p:blipFill>
          <a:blip r:embed="rId4"/>
          <a:stretch>
            <a:fillRect/>
          </a:stretch>
        </p:blipFill>
        <p:spPr>
          <a:xfrm>
            <a:off x="4420961" y="3518031"/>
            <a:ext cx="3363315" cy="309184"/>
          </a:xfrm>
          <a:prstGeom prst="rect">
            <a:avLst/>
          </a:prstGeom>
        </p:spPr>
      </p:pic>
      <p:sp>
        <p:nvSpPr>
          <p:cNvPr id="19" name="TextBox 18">
            <a:extLst>
              <a:ext uri="{FF2B5EF4-FFF2-40B4-BE49-F238E27FC236}">
                <a16:creationId xmlns:a16="http://schemas.microsoft.com/office/drawing/2014/main" id="{5AE89CDD-F600-0443-A730-72E4D09F5480}"/>
              </a:ext>
            </a:extLst>
          </p:cNvPr>
          <p:cNvSpPr txBox="1"/>
          <p:nvPr/>
        </p:nvSpPr>
        <p:spPr>
          <a:xfrm>
            <a:off x="142505" y="3230197"/>
            <a:ext cx="3059628" cy="738664"/>
          </a:xfrm>
          <a:prstGeom prst="rect">
            <a:avLst/>
          </a:prstGeom>
          <a:noFill/>
        </p:spPr>
        <p:txBody>
          <a:bodyPr wrap="square" rtlCol="0">
            <a:spAutoFit/>
          </a:bodyPr>
          <a:lstStyle/>
          <a:p>
            <a:pPr marL="214313" indent="-214313">
              <a:buFont typeface="Arial" panose="020B0604020202020204" pitchFamily="34" charset="0"/>
              <a:buChar char="•"/>
            </a:pPr>
            <a:r>
              <a:rPr lang="en-US" sz="1400" dirty="0"/>
              <a:t>Specializing federated training schemes, aggregation mechanisms, output </a:t>
            </a:r>
          </a:p>
        </p:txBody>
      </p:sp>
      <p:cxnSp>
        <p:nvCxnSpPr>
          <p:cNvPr id="20" name="Elbow Connector 19">
            <a:extLst>
              <a:ext uri="{FF2B5EF4-FFF2-40B4-BE49-F238E27FC236}">
                <a16:creationId xmlns:a16="http://schemas.microsoft.com/office/drawing/2014/main" id="{9B6A87CB-3CFF-2343-A7A3-92FB568DFDFA}"/>
              </a:ext>
            </a:extLst>
          </p:cNvPr>
          <p:cNvCxnSpPr/>
          <p:nvPr/>
        </p:nvCxnSpPr>
        <p:spPr>
          <a:xfrm>
            <a:off x="3784655" y="3425711"/>
            <a:ext cx="538332" cy="301472"/>
          </a:xfrm>
          <a:prstGeom prst="bentConnector3">
            <a:avLst>
              <a:gd name="adj1" fmla="val 4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0" name="Picture 2" descr="PySyft is a Framework for Bringing Privacy to Deep Learning Models. | by  Jesus Rodriguez | The Startup | Medium">
            <a:extLst>
              <a:ext uri="{FF2B5EF4-FFF2-40B4-BE49-F238E27FC236}">
                <a16:creationId xmlns:a16="http://schemas.microsoft.com/office/drawing/2014/main" id="{3AD2B5E7-B821-B14A-A461-63310F44BD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2419" y="1564129"/>
            <a:ext cx="1324469" cy="662234"/>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3">
            <a:extLst>
              <a:ext uri="{FF2B5EF4-FFF2-40B4-BE49-F238E27FC236}">
                <a16:creationId xmlns:a16="http://schemas.microsoft.com/office/drawing/2014/main" id="{D344E0CD-773A-B94E-A7A9-D26349A344E1}"/>
              </a:ext>
            </a:extLst>
          </p:cNvPr>
          <p:cNvSpPr>
            <a:spLocks noGrp="1"/>
          </p:cNvSpPr>
          <p:nvPr>
            <p:ph type="sldNum" sz="quarter" idx="12"/>
          </p:nvPr>
        </p:nvSpPr>
        <p:spPr>
          <a:xfrm>
            <a:off x="8618538" y="4866085"/>
            <a:ext cx="525462" cy="204788"/>
          </a:xfrm>
        </p:spPr>
        <p:txBody>
          <a:bodyPr/>
          <a:lstStyle/>
          <a:p>
            <a:pPr>
              <a:defRPr/>
            </a:pPr>
            <a:r>
              <a:rPr lang="fr-FR"/>
              <a:t>- </a:t>
            </a:r>
            <a:fld id="{32FEFE3E-5266-48F6-9D02-A7873B043BC0}" type="slidenum">
              <a:rPr lang="fr-FR" smtClean="0"/>
              <a:pPr>
                <a:defRPr/>
              </a:pPr>
              <a:t>15</a:t>
            </a:fld>
            <a:endParaRPr lang="fr-FR"/>
          </a:p>
        </p:txBody>
      </p:sp>
      <p:sp>
        <p:nvSpPr>
          <p:cNvPr id="13" name="Rectangle 12">
            <a:extLst>
              <a:ext uri="{FF2B5EF4-FFF2-40B4-BE49-F238E27FC236}">
                <a16:creationId xmlns:a16="http://schemas.microsoft.com/office/drawing/2014/main" id="{02CBBAAC-39D9-954D-9B08-F73BE1D42DFE}"/>
              </a:ext>
            </a:extLst>
          </p:cNvPr>
          <p:cNvSpPr/>
          <p:nvPr/>
        </p:nvSpPr>
        <p:spPr>
          <a:xfrm>
            <a:off x="628531" y="4849979"/>
            <a:ext cx="7886937" cy="276999"/>
          </a:xfrm>
          <a:prstGeom prst="rect">
            <a:avLst/>
          </a:prstGeom>
        </p:spPr>
        <p:txBody>
          <a:bodyPr wrap="square">
            <a:spAutoFit/>
          </a:bodyPr>
          <a:lstStyle/>
          <a:p>
            <a:pPr algn="ctr" defTabSz="457178"/>
            <a:r>
              <a:rPr lang="en-US" sz="1200" b="1" dirty="0">
                <a:solidFill>
                  <a:schemeClr val="bg1"/>
                </a:solidFill>
              </a:rPr>
              <a:t>Silva S., Altmann A., Gutman B. and </a:t>
            </a:r>
            <a:r>
              <a:rPr lang="en-US" sz="1200" b="1" dirty="0" err="1">
                <a:solidFill>
                  <a:schemeClr val="bg1"/>
                </a:solidFill>
              </a:rPr>
              <a:t>Lorenzi</a:t>
            </a:r>
            <a:r>
              <a:rPr lang="en-US" sz="1200" b="1" dirty="0">
                <a:solidFill>
                  <a:schemeClr val="bg1"/>
                </a:solidFill>
              </a:rPr>
              <a:t> M., </a:t>
            </a:r>
            <a:r>
              <a:rPr lang="en-US" sz="1200" b="1" i="1" dirty="0">
                <a:solidFill>
                  <a:schemeClr val="bg1"/>
                </a:solidFill>
              </a:rPr>
              <a:t>Distributed And Collaborative Learning</a:t>
            </a:r>
            <a:r>
              <a:rPr lang="en-US" sz="1200" b="1" dirty="0">
                <a:solidFill>
                  <a:schemeClr val="bg1"/>
                </a:solidFill>
              </a:rPr>
              <a:t>, 2020</a:t>
            </a:r>
          </a:p>
        </p:txBody>
      </p:sp>
    </p:spTree>
    <p:extLst>
      <p:ext uri="{BB962C8B-B14F-4D97-AF65-F5344CB8AC3E}">
        <p14:creationId xmlns:p14="http://schemas.microsoft.com/office/powerpoint/2010/main" val="3256054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CA71C4-E19D-9B4A-86BD-D2064DC2E116}"/>
              </a:ext>
            </a:extLst>
          </p:cNvPr>
          <p:cNvSpPr txBox="1"/>
          <p:nvPr/>
        </p:nvSpPr>
        <p:spPr>
          <a:xfrm>
            <a:off x="0" y="0"/>
            <a:ext cx="404354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Real experiment with distant sites</a:t>
            </a:r>
          </a:p>
        </p:txBody>
      </p:sp>
      <p:pic>
        <p:nvPicPr>
          <p:cNvPr id="5" name="Picture 4">
            <a:extLst>
              <a:ext uri="{FF2B5EF4-FFF2-40B4-BE49-F238E27FC236}">
                <a16:creationId xmlns:a16="http://schemas.microsoft.com/office/drawing/2014/main" id="{4583669A-F1E0-EB48-B807-51C3EF24C2F8}"/>
              </a:ext>
            </a:extLst>
          </p:cNvPr>
          <p:cNvPicPr>
            <a:picLocks noChangeAspect="1"/>
          </p:cNvPicPr>
          <p:nvPr/>
        </p:nvPicPr>
        <p:blipFill>
          <a:blip r:embed="rId3"/>
          <a:stretch>
            <a:fillRect/>
          </a:stretch>
        </p:blipFill>
        <p:spPr>
          <a:xfrm>
            <a:off x="284722" y="785149"/>
            <a:ext cx="2645515" cy="2461268"/>
          </a:xfrm>
          <a:prstGeom prst="rect">
            <a:avLst/>
          </a:prstGeom>
        </p:spPr>
      </p:pic>
      <p:pic>
        <p:nvPicPr>
          <p:cNvPr id="6" name="Picture 5">
            <a:extLst>
              <a:ext uri="{FF2B5EF4-FFF2-40B4-BE49-F238E27FC236}">
                <a16:creationId xmlns:a16="http://schemas.microsoft.com/office/drawing/2014/main" id="{8659E9A3-FE82-8446-A663-358E62ACB481}"/>
              </a:ext>
            </a:extLst>
          </p:cNvPr>
          <p:cNvPicPr>
            <a:picLocks noChangeAspect="1"/>
          </p:cNvPicPr>
          <p:nvPr/>
        </p:nvPicPr>
        <p:blipFill>
          <a:blip r:embed="rId4"/>
          <a:stretch>
            <a:fillRect/>
          </a:stretch>
        </p:blipFill>
        <p:spPr>
          <a:xfrm>
            <a:off x="3382054" y="453127"/>
            <a:ext cx="1834184" cy="1150250"/>
          </a:xfrm>
          <a:prstGeom prst="rect">
            <a:avLst/>
          </a:prstGeom>
          <a:ln w="28575">
            <a:solidFill>
              <a:srgbClr val="FF0000"/>
            </a:solidFill>
          </a:ln>
        </p:spPr>
      </p:pic>
      <p:cxnSp>
        <p:nvCxnSpPr>
          <p:cNvPr id="8" name="Straight Arrow Connector 7">
            <a:extLst>
              <a:ext uri="{FF2B5EF4-FFF2-40B4-BE49-F238E27FC236}">
                <a16:creationId xmlns:a16="http://schemas.microsoft.com/office/drawing/2014/main" id="{203953D6-1A6E-3D42-917F-DB9A4A7D55A2}"/>
              </a:ext>
            </a:extLst>
          </p:cNvPr>
          <p:cNvCxnSpPr>
            <a:stCxn id="6" idx="1"/>
          </p:cNvCxnSpPr>
          <p:nvPr/>
        </p:nvCxnSpPr>
        <p:spPr>
          <a:xfrm flipH="1">
            <a:off x="1496292" y="1028253"/>
            <a:ext cx="1885763" cy="1028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122" name="Picture 2" descr="Journées non thématiques RESCOM 2017 | coati">
            <a:extLst>
              <a:ext uri="{FF2B5EF4-FFF2-40B4-BE49-F238E27FC236}">
                <a16:creationId xmlns:a16="http://schemas.microsoft.com/office/drawing/2014/main" id="{84FD9248-F3E6-9C4B-8354-56C62B51F7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7847" y="346249"/>
            <a:ext cx="2602463" cy="13774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Visiter Antibes: TOP 17 à Faire et Voir | Guide 1, 2, 3 jours | Voyage Tips">
            <a:extLst>
              <a:ext uri="{FF2B5EF4-FFF2-40B4-BE49-F238E27FC236}">
                <a16:creationId xmlns:a16="http://schemas.microsoft.com/office/drawing/2014/main" id="{C3D62965-C7E0-6840-96A3-12E3F4A665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2054" y="2805927"/>
            <a:ext cx="2187596" cy="1220984"/>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cxnSp>
        <p:nvCxnSpPr>
          <p:cNvPr id="11" name="Straight Arrow Connector 10">
            <a:extLst>
              <a:ext uri="{FF2B5EF4-FFF2-40B4-BE49-F238E27FC236}">
                <a16:creationId xmlns:a16="http://schemas.microsoft.com/office/drawing/2014/main" id="{D90C7561-C6DB-194B-9D09-3BEE7A336030}"/>
              </a:ext>
            </a:extLst>
          </p:cNvPr>
          <p:cNvCxnSpPr>
            <a:cxnSpLocks/>
            <a:stCxn id="5124" idx="1"/>
          </p:cNvCxnSpPr>
          <p:nvPr/>
        </p:nvCxnSpPr>
        <p:spPr>
          <a:xfrm flipH="1" flipV="1">
            <a:off x="2618509" y="3004290"/>
            <a:ext cx="763546" cy="4121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E033170-B269-4242-A27E-80571C70F3F5}"/>
              </a:ext>
            </a:extLst>
          </p:cNvPr>
          <p:cNvSpPr txBox="1"/>
          <p:nvPr/>
        </p:nvSpPr>
        <p:spPr>
          <a:xfrm>
            <a:off x="3841789" y="4048227"/>
            <a:ext cx="1644734" cy="276999"/>
          </a:xfrm>
          <a:prstGeom prst="rect">
            <a:avLst/>
          </a:prstGeom>
          <a:noFill/>
        </p:spPr>
        <p:txBody>
          <a:bodyPr wrap="square" rtlCol="0">
            <a:spAutoFit/>
          </a:bodyPr>
          <a:lstStyle/>
          <a:p>
            <a:r>
              <a:rPr lang="en-US" sz="1200" dirty="0"/>
              <a:t>My laptop (Antibes)</a:t>
            </a:r>
          </a:p>
        </p:txBody>
      </p:sp>
      <p:sp>
        <p:nvSpPr>
          <p:cNvPr id="15" name="TextBox 14">
            <a:extLst>
              <a:ext uri="{FF2B5EF4-FFF2-40B4-BE49-F238E27FC236}">
                <a16:creationId xmlns:a16="http://schemas.microsoft.com/office/drawing/2014/main" id="{0403B93E-806B-C940-A594-4121AE879FB5}"/>
              </a:ext>
            </a:extLst>
          </p:cNvPr>
          <p:cNvSpPr txBox="1"/>
          <p:nvPr/>
        </p:nvSpPr>
        <p:spPr>
          <a:xfrm>
            <a:off x="3289898" y="1622277"/>
            <a:ext cx="2832395" cy="646331"/>
          </a:xfrm>
          <a:prstGeom prst="rect">
            <a:avLst/>
          </a:prstGeom>
          <a:noFill/>
        </p:spPr>
        <p:txBody>
          <a:bodyPr wrap="square" rtlCol="0">
            <a:spAutoFit/>
          </a:bodyPr>
          <a:lstStyle/>
          <a:p>
            <a:r>
              <a:rPr lang="en-US" sz="1200" dirty="0"/>
              <a:t>Dr. Andre Altmann</a:t>
            </a:r>
          </a:p>
          <a:p>
            <a:r>
              <a:rPr lang="en-US" sz="1200" dirty="0"/>
              <a:t>Centre for medical image computing</a:t>
            </a:r>
          </a:p>
          <a:p>
            <a:r>
              <a:rPr lang="en-US" sz="1200" dirty="0"/>
              <a:t>UCL London, UK</a:t>
            </a:r>
          </a:p>
        </p:txBody>
      </p:sp>
      <p:sp>
        <p:nvSpPr>
          <p:cNvPr id="14" name="TextBox 13">
            <a:extLst>
              <a:ext uri="{FF2B5EF4-FFF2-40B4-BE49-F238E27FC236}">
                <a16:creationId xmlns:a16="http://schemas.microsoft.com/office/drawing/2014/main" id="{36E16BE6-62F7-494B-84DA-532D88CDF350}"/>
              </a:ext>
            </a:extLst>
          </p:cNvPr>
          <p:cNvSpPr txBox="1"/>
          <p:nvPr/>
        </p:nvSpPr>
        <p:spPr>
          <a:xfrm>
            <a:off x="3975265" y="188726"/>
            <a:ext cx="1335974" cy="276999"/>
          </a:xfrm>
          <a:prstGeom prst="rect">
            <a:avLst/>
          </a:prstGeom>
          <a:noFill/>
        </p:spPr>
        <p:txBody>
          <a:bodyPr wrap="square" rtlCol="0">
            <a:spAutoFit/>
          </a:bodyPr>
          <a:lstStyle/>
          <a:p>
            <a:r>
              <a:rPr lang="en-US" sz="1200" b="1" dirty="0">
                <a:solidFill>
                  <a:srgbClr val="FF0000"/>
                </a:solidFill>
              </a:rPr>
              <a:t>Client 1</a:t>
            </a:r>
          </a:p>
        </p:txBody>
      </p:sp>
      <p:sp>
        <p:nvSpPr>
          <p:cNvPr id="18" name="TextBox 17">
            <a:extLst>
              <a:ext uri="{FF2B5EF4-FFF2-40B4-BE49-F238E27FC236}">
                <a16:creationId xmlns:a16="http://schemas.microsoft.com/office/drawing/2014/main" id="{499C754F-7EDA-E747-948E-4FBE100EFB20}"/>
              </a:ext>
            </a:extLst>
          </p:cNvPr>
          <p:cNvSpPr txBox="1"/>
          <p:nvPr/>
        </p:nvSpPr>
        <p:spPr>
          <a:xfrm>
            <a:off x="4073236" y="2542821"/>
            <a:ext cx="1335974" cy="276999"/>
          </a:xfrm>
          <a:prstGeom prst="rect">
            <a:avLst/>
          </a:prstGeom>
          <a:noFill/>
        </p:spPr>
        <p:txBody>
          <a:bodyPr wrap="square" rtlCol="0">
            <a:spAutoFit/>
          </a:bodyPr>
          <a:lstStyle/>
          <a:p>
            <a:r>
              <a:rPr lang="en-US" sz="1200" b="1" dirty="0">
                <a:solidFill>
                  <a:srgbClr val="FF0000"/>
                </a:solidFill>
              </a:rPr>
              <a:t>Client 2</a:t>
            </a:r>
          </a:p>
        </p:txBody>
      </p:sp>
      <p:sp>
        <p:nvSpPr>
          <p:cNvPr id="16" name="TextBox 15">
            <a:extLst>
              <a:ext uri="{FF2B5EF4-FFF2-40B4-BE49-F238E27FC236}">
                <a16:creationId xmlns:a16="http://schemas.microsoft.com/office/drawing/2014/main" id="{6C1683E6-49B0-7844-92A6-62D429C70C30}"/>
              </a:ext>
            </a:extLst>
          </p:cNvPr>
          <p:cNvSpPr txBox="1"/>
          <p:nvPr/>
        </p:nvSpPr>
        <p:spPr>
          <a:xfrm>
            <a:off x="6307847" y="1726527"/>
            <a:ext cx="2602463" cy="276999"/>
          </a:xfrm>
          <a:prstGeom prst="rect">
            <a:avLst/>
          </a:prstGeom>
          <a:noFill/>
        </p:spPr>
        <p:txBody>
          <a:bodyPr wrap="square" rtlCol="0">
            <a:spAutoFit/>
          </a:bodyPr>
          <a:lstStyle/>
          <a:p>
            <a:r>
              <a:rPr lang="en-US" sz="1200" dirty="0" err="1"/>
              <a:t>Inria</a:t>
            </a:r>
            <a:r>
              <a:rPr lang="en-US" sz="1200" dirty="0"/>
              <a:t> Sophia Antipolis</a:t>
            </a:r>
          </a:p>
        </p:txBody>
      </p:sp>
      <p:sp>
        <p:nvSpPr>
          <p:cNvPr id="17" name="TextBox 16">
            <a:extLst>
              <a:ext uri="{FF2B5EF4-FFF2-40B4-BE49-F238E27FC236}">
                <a16:creationId xmlns:a16="http://schemas.microsoft.com/office/drawing/2014/main" id="{CDC082D6-EDF6-E143-9FD6-F5E4C3485CBA}"/>
              </a:ext>
            </a:extLst>
          </p:cNvPr>
          <p:cNvSpPr txBox="1"/>
          <p:nvPr/>
        </p:nvSpPr>
        <p:spPr>
          <a:xfrm>
            <a:off x="6727335" y="94568"/>
            <a:ext cx="1727860" cy="276999"/>
          </a:xfrm>
          <a:prstGeom prst="rect">
            <a:avLst/>
          </a:prstGeom>
          <a:noFill/>
        </p:spPr>
        <p:txBody>
          <a:bodyPr wrap="square" rtlCol="0">
            <a:spAutoFit/>
          </a:bodyPr>
          <a:lstStyle/>
          <a:p>
            <a:pPr algn="ctr"/>
            <a:r>
              <a:rPr lang="en-US" sz="1200" b="1" dirty="0">
                <a:solidFill>
                  <a:srgbClr val="FF0000"/>
                </a:solidFill>
              </a:rPr>
              <a:t>The server</a:t>
            </a:r>
          </a:p>
        </p:txBody>
      </p:sp>
      <p:sp>
        <p:nvSpPr>
          <p:cNvPr id="19" name="TextBox 18">
            <a:extLst>
              <a:ext uri="{FF2B5EF4-FFF2-40B4-BE49-F238E27FC236}">
                <a16:creationId xmlns:a16="http://schemas.microsoft.com/office/drawing/2014/main" id="{B6E362A5-5FD5-C74F-84FA-FFCD99AEDD94}"/>
              </a:ext>
            </a:extLst>
          </p:cNvPr>
          <p:cNvSpPr txBox="1"/>
          <p:nvPr/>
        </p:nvSpPr>
        <p:spPr>
          <a:xfrm>
            <a:off x="6307846" y="2487436"/>
            <a:ext cx="4106180" cy="1754326"/>
          </a:xfrm>
          <a:prstGeom prst="rect">
            <a:avLst/>
          </a:prstGeom>
          <a:noFill/>
        </p:spPr>
        <p:txBody>
          <a:bodyPr wrap="square" rtlCol="0">
            <a:spAutoFit/>
          </a:bodyPr>
          <a:lstStyle/>
          <a:p>
            <a:r>
              <a:rPr lang="en-US" sz="1200" b="1" dirty="0"/>
              <a:t>Application</a:t>
            </a:r>
          </a:p>
          <a:p>
            <a:endParaRPr lang="en-US" sz="1200" b="1" dirty="0"/>
          </a:p>
          <a:p>
            <a:r>
              <a:rPr lang="en-US" sz="1200" b="1" dirty="0"/>
              <a:t>Analysis of brain imaging data</a:t>
            </a:r>
          </a:p>
          <a:p>
            <a:endParaRPr lang="en-US" sz="1200" b="1" dirty="0"/>
          </a:p>
          <a:p>
            <a:r>
              <a:rPr lang="en-US" sz="1200" b="1" dirty="0" err="1"/>
              <a:t>UKBiobank</a:t>
            </a:r>
            <a:r>
              <a:rPr lang="en-US" sz="1200" b="1" dirty="0"/>
              <a:t> (1900 individuals)</a:t>
            </a:r>
          </a:p>
          <a:p>
            <a:r>
              <a:rPr lang="en-US" sz="1200" b="1" dirty="0"/>
              <a:t>ADNI (530 individuals)</a:t>
            </a:r>
          </a:p>
          <a:p>
            <a:endParaRPr lang="en-US" sz="1200" b="1" dirty="0"/>
          </a:p>
          <a:p>
            <a:r>
              <a:rPr lang="en-US" sz="1200" b="1" dirty="0"/>
              <a:t>Federated Training of a </a:t>
            </a:r>
          </a:p>
          <a:p>
            <a:r>
              <a:rPr lang="en-US" sz="1200" b="1" dirty="0"/>
              <a:t>	Variational Autoencoder</a:t>
            </a:r>
          </a:p>
        </p:txBody>
      </p:sp>
      <p:pic>
        <p:nvPicPr>
          <p:cNvPr id="5126" name="Picture 6" descr="Andre Altmann | Publons">
            <a:extLst>
              <a:ext uri="{FF2B5EF4-FFF2-40B4-BE49-F238E27FC236}">
                <a16:creationId xmlns:a16="http://schemas.microsoft.com/office/drawing/2014/main" id="{9E9B62DE-9456-9344-9611-F167183145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7632" y="910378"/>
            <a:ext cx="701906" cy="701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703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art1" descr="part1">
            <a:hlinkClick r:id="" action="ppaction://media"/>
            <a:extLst>
              <a:ext uri="{FF2B5EF4-FFF2-40B4-BE49-F238E27FC236}">
                <a16:creationId xmlns:a16="http://schemas.microsoft.com/office/drawing/2014/main" id="{7E6F93FC-45CE-DC42-B9F5-2295FB324C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0088" y="0"/>
            <a:ext cx="7496296" cy="4685185"/>
          </a:xfrm>
          <a:prstGeom prst="rect">
            <a:avLst/>
          </a:prstGeom>
        </p:spPr>
      </p:pic>
      <p:sp>
        <p:nvSpPr>
          <p:cNvPr id="4" name="Slide Number Placeholder 3">
            <a:extLst>
              <a:ext uri="{FF2B5EF4-FFF2-40B4-BE49-F238E27FC236}">
                <a16:creationId xmlns:a16="http://schemas.microsoft.com/office/drawing/2014/main" id="{23448A6D-2B92-0E49-BF7A-61F0E7D821D0}"/>
              </a:ext>
            </a:extLst>
          </p:cNvPr>
          <p:cNvSpPr>
            <a:spLocks noGrp="1"/>
          </p:cNvSpPr>
          <p:nvPr>
            <p:ph type="sldNum" sz="quarter" idx="12"/>
          </p:nvPr>
        </p:nvSpPr>
        <p:spPr/>
        <p:txBody>
          <a:bodyPr/>
          <a:lstStyle/>
          <a:p>
            <a:pPr>
              <a:defRPr/>
            </a:pPr>
            <a:r>
              <a:rPr lang="fr-FR"/>
              <a:t>- </a:t>
            </a:r>
            <a:fld id="{32FEFE3E-5266-48F6-9D02-A7873B043BC0}" type="slidenum">
              <a:rPr lang="fr-FR" smtClean="0"/>
              <a:pPr>
                <a:defRPr/>
              </a:pPr>
              <a:t>17</a:t>
            </a:fld>
            <a:endParaRPr lang="fr-FR"/>
          </a:p>
        </p:txBody>
      </p:sp>
      <p:sp>
        <p:nvSpPr>
          <p:cNvPr id="6" name="Rectangle 5">
            <a:extLst>
              <a:ext uri="{FF2B5EF4-FFF2-40B4-BE49-F238E27FC236}">
                <a16:creationId xmlns:a16="http://schemas.microsoft.com/office/drawing/2014/main" id="{DC74B4B0-B959-934A-B062-5D8923EF03DA}"/>
              </a:ext>
            </a:extLst>
          </p:cNvPr>
          <p:cNvSpPr/>
          <p:nvPr/>
        </p:nvSpPr>
        <p:spPr>
          <a:xfrm>
            <a:off x="6905296" y="0"/>
            <a:ext cx="1420787" cy="47167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F3ABA73-AC22-F249-9222-E23351BAB440}"/>
              </a:ext>
            </a:extLst>
          </p:cNvPr>
          <p:cNvSpPr/>
          <p:nvPr/>
        </p:nvSpPr>
        <p:spPr>
          <a:xfrm>
            <a:off x="397882" y="4372302"/>
            <a:ext cx="8016029" cy="3128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00F7AAC-293F-9347-9623-32E0F83447AC}"/>
              </a:ext>
            </a:extLst>
          </p:cNvPr>
          <p:cNvSpPr/>
          <p:nvPr/>
        </p:nvSpPr>
        <p:spPr>
          <a:xfrm>
            <a:off x="96484" y="-84080"/>
            <a:ext cx="8317428" cy="3128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2FFF42-E0DA-8744-BDE3-C6D995851624}"/>
              </a:ext>
            </a:extLst>
          </p:cNvPr>
          <p:cNvSpPr txBox="1"/>
          <p:nvPr/>
        </p:nvSpPr>
        <p:spPr>
          <a:xfrm>
            <a:off x="7304745" y="2202418"/>
            <a:ext cx="1313793" cy="646331"/>
          </a:xfrm>
          <a:prstGeom prst="rect">
            <a:avLst/>
          </a:prstGeom>
          <a:noFill/>
        </p:spPr>
        <p:txBody>
          <a:bodyPr wrap="square" rtlCol="0">
            <a:spAutoFit/>
          </a:bodyPr>
          <a:lstStyle/>
          <a:p>
            <a:pPr algn="ctr"/>
            <a:r>
              <a:rPr lang="en-US" b="1" dirty="0"/>
              <a:t>Client </a:t>
            </a:r>
          </a:p>
          <a:p>
            <a:pPr algn="ctr"/>
            <a:r>
              <a:rPr lang="en-US" b="1" dirty="0"/>
              <a:t>side</a:t>
            </a:r>
          </a:p>
        </p:txBody>
      </p:sp>
    </p:spTree>
    <p:extLst>
      <p:ext uri="{BB962C8B-B14F-4D97-AF65-F5344CB8AC3E}">
        <p14:creationId xmlns:p14="http://schemas.microsoft.com/office/powerpoint/2010/main" val="181838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rt2" descr="part2">
            <a:hlinkClick r:id="" action="ppaction://media"/>
            <a:extLst>
              <a:ext uri="{FF2B5EF4-FFF2-40B4-BE49-F238E27FC236}">
                <a16:creationId xmlns:a16="http://schemas.microsoft.com/office/drawing/2014/main" id="{912B1FAD-3046-8F4A-B124-FCD454F212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5063" y="-84080"/>
            <a:ext cx="7630824" cy="4769265"/>
          </a:xfrm>
          <a:prstGeom prst="rect">
            <a:avLst/>
          </a:prstGeom>
        </p:spPr>
      </p:pic>
      <p:sp>
        <p:nvSpPr>
          <p:cNvPr id="4" name="Slide Number Placeholder 3">
            <a:extLst>
              <a:ext uri="{FF2B5EF4-FFF2-40B4-BE49-F238E27FC236}">
                <a16:creationId xmlns:a16="http://schemas.microsoft.com/office/drawing/2014/main" id="{23448A6D-2B92-0E49-BF7A-61F0E7D821D0}"/>
              </a:ext>
            </a:extLst>
          </p:cNvPr>
          <p:cNvSpPr>
            <a:spLocks noGrp="1"/>
          </p:cNvSpPr>
          <p:nvPr>
            <p:ph type="sldNum" sz="quarter" idx="12"/>
          </p:nvPr>
        </p:nvSpPr>
        <p:spPr/>
        <p:txBody>
          <a:bodyPr/>
          <a:lstStyle/>
          <a:p>
            <a:pPr>
              <a:defRPr/>
            </a:pPr>
            <a:r>
              <a:rPr lang="fr-FR"/>
              <a:t>- </a:t>
            </a:r>
            <a:fld id="{32FEFE3E-5266-48F6-9D02-A7873B043BC0}" type="slidenum">
              <a:rPr lang="fr-FR" smtClean="0"/>
              <a:pPr>
                <a:defRPr/>
              </a:pPr>
              <a:t>18</a:t>
            </a:fld>
            <a:endParaRPr lang="fr-FR"/>
          </a:p>
        </p:txBody>
      </p:sp>
      <p:sp>
        <p:nvSpPr>
          <p:cNvPr id="6" name="Rectangle 5">
            <a:extLst>
              <a:ext uri="{FF2B5EF4-FFF2-40B4-BE49-F238E27FC236}">
                <a16:creationId xmlns:a16="http://schemas.microsoft.com/office/drawing/2014/main" id="{DC74B4B0-B959-934A-B062-5D8923EF03DA}"/>
              </a:ext>
            </a:extLst>
          </p:cNvPr>
          <p:cNvSpPr/>
          <p:nvPr/>
        </p:nvSpPr>
        <p:spPr>
          <a:xfrm>
            <a:off x="6905296" y="0"/>
            <a:ext cx="1420787" cy="47167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F3ABA73-AC22-F249-9222-E23351BAB440}"/>
              </a:ext>
            </a:extLst>
          </p:cNvPr>
          <p:cNvSpPr/>
          <p:nvPr/>
        </p:nvSpPr>
        <p:spPr>
          <a:xfrm>
            <a:off x="397882" y="4319752"/>
            <a:ext cx="8016029" cy="4179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00F7AAC-293F-9347-9623-32E0F83447AC}"/>
              </a:ext>
            </a:extLst>
          </p:cNvPr>
          <p:cNvSpPr/>
          <p:nvPr/>
        </p:nvSpPr>
        <p:spPr>
          <a:xfrm>
            <a:off x="96484" y="-84080"/>
            <a:ext cx="8317428" cy="31288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ECB7C7E-50F2-DA48-8933-DD4478CE74D3}"/>
              </a:ext>
            </a:extLst>
          </p:cNvPr>
          <p:cNvSpPr txBox="1"/>
          <p:nvPr/>
        </p:nvSpPr>
        <p:spPr>
          <a:xfrm>
            <a:off x="7304745" y="2202418"/>
            <a:ext cx="1313793" cy="646331"/>
          </a:xfrm>
          <a:prstGeom prst="rect">
            <a:avLst/>
          </a:prstGeom>
          <a:noFill/>
        </p:spPr>
        <p:txBody>
          <a:bodyPr wrap="square" rtlCol="0">
            <a:spAutoFit/>
          </a:bodyPr>
          <a:lstStyle/>
          <a:p>
            <a:pPr algn="ctr"/>
            <a:r>
              <a:rPr lang="en-US" b="1" dirty="0"/>
              <a:t>Researcher  side</a:t>
            </a:r>
          </a:p>
        </p:txBody>
      </p:sp>
    </p:spTree>
    <p:extLst>
      <p:ext uri="{BB962C8B-B14F-4D97-AF65-F5344CB8AC3E}">
        <p14:creationId xmlns:p14="http://schemas.microsoft.com/office/powerpoint/2010/main" val="249282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0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2232A3-706A-DE4D-99B8-7BE6B258C825}"/>
              </a:ext>
            </a:extLst>
          </p:cNvPr>
          <p:cNvPicPr>
            <a:picLocks noChangeAspect="1"/>
          </p:cNvPicPr>
          <p:nvPr/>
        </p:nvPicPr>
        <p:blipFill>
          <a:blip r:embed="rId2"/>
          <a:stretch>
            <a:fillRect/>
          </a:stretch>
        </p:blipFill>
        <p:spPr>
          <a:xfrm>
            <a:off x="6337022" y="3167964"/>
            <a:ext cx="2470585" cy="1580127"/>
          </a:xfrm>
          <a:prstGeom prst="rect">
            <a:avLst/>
          </a:prstGeom>
        </p:spPr>
      </p:pic>
      <p:sp>
        <p:nvSpPr>
          <p:cNvPr id="2" name="TextBox 1">
            <a:extLst>
              <a:ext uri="{FF2B5EF4-FFF2-40B4-BE49-F238E27FC236}">
                <a16:creationId xmlns:a16="http://schemas.microsoft.com/office/drawing/2014/main" id="{EA97CD3B-D0AA-7548-91FD-16FFC1F237FF}"/>
              </a:ext>
            </a:extLst>
          </p:cNvPr>
          <p:cNvSpPr txBox="1"/>
          <p:nvPr/>
        </p:nvSpPr>
        <p:spPr>
          <a:xfrm>
            <a:off x="2488636" y="29140"/>
            <a:ext cx="4166727" cy="415498"/>
          </a:xfrm>
          <a:prstGeom prst="rect">
            <a:avLst/>
          </a:prstGeom>
          <a:noFill/>
        </p:spPr>
        <p:txBody>
          <a:bodyPr wrap="square" rtlCol="0">
            <a:spAutoFit/>
          </a:bodyPr>
          <a:lstStyle/>
          <a:p>
            <a:pPr algn="ctr"/>
            <a:r>
              <a:rPr lang="en-US" sz="2100" b="1" dirty="0"/>
              <a:t>Real world application of FL</a:t>
            </a:r>
          </a:p>
        </p:txBody>
      </p:sp>
      <p:sp>
        <p:nvSpPr>
          <p:cNvPr id="3" name="TextBox 2">
            <a:extLst>
              <a:ext uri="{FF2B5EF4-FFF2-40B4-BE49-F238E27FC236}">
                <a16:creationId xmlns:a16="http://schemas.microsoft.com/office/drawing/2014/main" id="{4F1C76CE-DE3D-1F41-ADDC-4F833BE023E5}"/>
              </a:ext>
            </a:extLst>
          </p:cNvPr>
          <p:cNvSpPr txBox="1"/>
          <p:nvPr/>
        </p:nvSpPr>
        <p:spPr>
          <a:xfrm>
            <a:off x="208373" y="670392"/>
            <a:ext cx="8276586" cy="584775"/>
          </a:xfrm>
          <a:prstGeom prst="rect">
            <a:avLst/>
          </a:prstGeom>
          <a:noFill/>
        </p:spPr>
        <p:txBody>
          <a:bodyPr wrap="square" rtlCol="0">
            <a:spAutoFit/>
          </a:bodyPr>
          <a:lstStyle/>
          <a:p>
            <a:r>
              <a:rPr lang="en-US" sz="1600" dirty="0"/>
              <a:t>Modeling cortical thickness variability across 4 sites</a:t>
            </a:r>
          </a:p>
          <a:p>
            <a:r>
              <a:rPr lang="en-US" sz="1600" dirty="0"/>
              <a:t>Deep network for variational autoencoder</a:t>
            </a:r>
          </a:p>
        </p:txBody>
      </p:sp>
      <p:pic>
        <p:nvPicPr>
          <p:cNvPr id="5" name="Picture 4">
            <a:extLst>
              <a:ext uri="{FF2B5EF4-FFF2-40B4-BE49-F238E27FC236}">
                <a16:creationId xmlns:a16="http://schemas.microsoft.com/office/drawing/2014/main" id="{DA23BB99-7C4A-A74D-9EEB-7E2ECFD5BB43}"/>
              </a:ext>
            </a:extLst>
          </p:cNvPr>
          <p:cNvPicPr>
            <a:picLocks noChangeAspect="1"/>
          </p:cNvPicPr>
          <p:nvPr/>
        </p:nvPicPr>
        <p:blipFill>
          <a:blip r:embed="rId3"/>
          <a:stretch>
            <a:fillRect/>
          </a:stretch>
        </p:blipFill>
        <p:spPr>
          <a:xfrm>
            <a:off x="6785550" y="1302371"/>
            <a:ext cx="2022057" cy="1613561"/>
          </a:xfrm>
          <a:prstGeom prst="rect">
            <a:avLst/>
          </a:prstGeom>
        </p:spPr>
      </p:pic>
      <p:sp>
        <p:nvSpPr>
          <p:cNvPr id="6" name="TextBox 5">
            <a:extLst>
              <a:ext uri="{FF2B5EF4-FFF2-40B4-BE49-F238E27FC236}">
                <a16:creationId xmlns:a16="http://schemas.microsoft.com/office/drawing/2014/main" id="{A60726BE-C3D5-7A45-B738-CB85F9B2A5DF}"/>
              </a:ext>
            </a:extLst>
          </p:cNvPr>
          <p:cNvSpPr txBox="1"/>
          <p:nvPr/>
        </p:nvSpPr>
        <p:spPr>
          <a:xfrm>
            <a:off x="4169878" y="3405741"/>
            <a:ext cx="2229014" cy="461665"/>
          </a:xfrm>
          <a:prstGeom prst="rect">
            <a:avLst/>
          </a:prstGeom>
          <a:noFill/>
        </p:spPr>
        <p:txBody>
          <a:bodyPr wrap="square" rtlCol="0">
            <a:spAutoFit/>
          </a:bodyPr>
          <a:lstStyle/>
          <a:p>
            <a:pPr algn="r"/>
            <a:r>
              <a:rPr lang="en-US" sz="1400" b="1" dirty="0"/>
              <a:t>Optimization </a:t>
            </a:r>
          </a:p>
          <a:p>
            <a:pPr algn="r"/>
            <a:r>
              <a:rPr lang="en-US" sz="1400" b="1" dirty="0"/>
              <a:t>statistics</a:t>
            </a:r>
          </a:p>
        </p:txBody>
      </p:sp>
      <p:sp>
        <p:nvSpPr>
          <p:cNvPr id="17" name="TextBox 16">
            <a:extLst>
              <a:ext uri="{FF2B5EF4-FFF2-40B4-BE49-F238E27FC236}">
                <a16:creationId xmlns:a16="http://schemas.microsoft.com/office/drawing/2014/main" id="{3B6445FD-89E0-BC48-B806-9E5815674A91}"/>
              </a:ext>
            </a:extLst>
          </p:cNvPr>
          <p:cNvSpPr txBox="1"/>
          <p:nvPr/>
        </p:nvSpPr>
        <p:spPr>
          <a:xfrm>
            <a:off x="4504386" y="1425109"/>
            <a:ext cx="2598605" cy="523220"/>
          </a:xfrm>
          <a:prstGeom prst="rect">
            <a:avLst/>
          </a:prstGeom>
          <a:noFill/>
        </p:spPr>
        <p:txBody>
          <a:bodyPr wrap="square" rtlCol="0">
            <a:spAutoFit/>
          </a:bodyPr>
          <a:lstStyle/>
          <a:p>
            <a:pPr algn="r"/>
            <a:r>
              <a:rPr lang="en-US" sz="1400" b="1" dirty="0"/>
              <a:t>Latent space</a:t>
            </a:r>
          </a:p>
          <a:p>
            <a:pPr algn="r"/>
            <a:r>
              <a:rPr lang="en-US" sz="1400" b="1" dirty="0"/>
              <a:t> at site France 1</a:t>
            </a:r>
          </a:p>
        </p:txBody>
      </p:sp>
      <p:grpSp>
        <p:nvGrpSpPr>
          <p:cNvPr id="19" name="Group 18">
            <a:extLst>
              <a:ext uri="{FF2B5EF4-FFF2-40B4-BE49-F238E27FC236}">
                <a16:creationId xmlns:a16="http://schemas.microsoft.com/office/drawing/2014/main" id="{430F912D-C81A-724B-BA01-23E49C2E146C}"/>
              </a:ext>
            </a:extLst>
          </p:cNvPr>
          <p:cNvGrpSpPr/>
          <p:nvPr/>
        </p:nvGrpSpPr>
        <p:grpSpPr>
          <a:xfrm>
            <a:off x="336393" y="1794735"/>
            <a:ext cx="4513256" cy="1486184"/>
            <a:chOff x="377104" y="2229460"/>
            <a:chExt cx="5416304" cy="1783551"/>
          </a:xfrm>
        </p:grpSpPr>
        <p:pic>
          <p:nvPicPr>
            <p:cNvPr id="20" name="Picture 19">
              <a:extLst>
                <a:ext uri="{FF2B5EF4-FFF2-40B4-BE49-F238E27FC236}">
                  <a16:creationId xmlns:a16="http://schemas.microsoft.com/office/drawing/2014/main" id="{30DDCF71-4C93-4B4A-805A-6CEC4F05A7F6}"/>
                </a:ext>
              </a:extLst>
            </p:cNvPr>
            <p:cNvPicPr>
              <a:picLocks noChangeAspect="1"/>
            </p:cNvPicPr>
            <p:nvPr/>
          </p:nvPicPr>
          <p:blipFill>
            <a:blip r:embed="rId4"/>
            <a:stretch>
              <a:fillRect/>
            </a:stretch>
          </p:blipFill>
          <p:spPr>
            <a:xfrm>
              <a:off x="377104" y="2229460"/>
              <a:ext cx="5416304" cy="1783551"/>
            </a:xfrm>
            <a:prstGeom prst="rect">
              <a:avLst/>
            </a:prstGeom>
          </p:spPr>
        </p:pic>
        <p:sp>
          <p:nvSpPr>
            <p:cNvPr id="21" name="Rectangle 20">
              <a:extLst>
                <a:ext uri="{FF2B5EF4-FFF2-40B4-BE49-F238E27FC236}">
                  <a16:creationId xmlns:a16="http://schemas.microsoft.com/office/drawing/2014/main" id="{79766CF5-3FFD-ED41-BAA6-058C6A2CFA17}"/>
                </a:ext>
              </a:extLst>
            </p:cNvPr>
            <p:cNvSpPr/>
            <p:nvPr/>
          </p:nvSpPr>
          <p:spPr>
            <a:xfrm>
              <a:off x="2406316" y="2742598"/>
              <a:ext cx="735852" cy="132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France 1</a:t>
              </a:r>
            </a:p>
          </p:txBody>
        </p:sp>
        <p:sp>
          <p:nvSpPr>
            <p:cNvPr id="22" name="Rectangle 21">
              <a:extLst>
                <a:ext uri="{FF2B5EF4-FFF2-40B4-BE49-F238E27FC236}">
                  <a16:creationId xmlns:a16="http://schemas.microsoft.com/office/drawing/2014/main" id="{96D3C787-B093-DA4B-9653-A97D6541AAA1}"/>
                </a:ext>
              </a:extLst>
            </p:cNvPr>
            <p:cNvSpPr/>
            <p:nvPr/>
          </p:nvSpPr>
          <p:spPr>
            <a:xfrm>
              <a:off x="3209868" y="2744982"/>
              <a:ext cx="760669" cy="132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US</a:t>
              </a:r>
            </a:p>
          </p:txBody>
        </p:sp>
        <p:sp>
          <p:nvSpPr>
            <p:cNvPr id="23" name="Rectangle 22">
              <a:extLst>
                <a:ext uri="{FF2B5EF4-FFF2-40B4-BE49-F238E27FC236}">
                  <a16:creationId xmlns:a16="http://schemas.microsoft.com/office/drawing/2014/main" id="{16755821-5E3D-0F44-B9E7-046AA38C1AA7}"/>
                </a:ext>
              </a:extLst>
            </p:cNvPr>
            <p:cNvSpPr/>
            <p:nvPr/>
          </p:nvSpPr>
          <p:spPr>
            <a:xfrm>
              <a:off x="4081950" y="2742598"/>
              <a:ext cx="678940" cy="132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UK</a:t>
              </a:r>
            </a:p>
          </p:txBody>
        </p:sp>
        <p:sp>
          <p:nvSpPr>
            <p:cNvPr id="24" name="Rectangle 23">
              <a:extLst>
                <a:ext uri="{FF2B5EF4-FFF2-40B4-BE49-F238E27FC236}">
                  <a16:creationId xmlns:a16="http://schemas.microsoft.com/office/drawing/2014/main" id="{9A5C6B3B-7766-3549-9838-EC6C2C6918A0}"/>
                </a:ext>
              </a:extLst>
            </p:cNvPr>
            <p:cNvSpPr/>
            <p:nvPr/>
          </p:nvSpPr>
          <p:spPr>
            <a:xfrm>
              <a:off x="4937679" y="2742598"/>
              <a:ext cx="762992" cy="1323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France 2</a:t>
              </a:r>
            </a:p>
          </p:txBody>
        </p:sp>
      </p:grpSp>
      <p:pic>
        <p:nvPicPr>
          <p:cNvPr id="25" name="Image 2">
            <a:extLst>
              <a:ext uri="{FF2B5EF4-FFF2-40B4-BE49-F238E27FC236}">
                <a16:creationId xmlns:a16="http://schemas.microsoft.com/office/drawing/2014/main" id="{D59D4075-3A69-DE4E-9E3F-80327FA0C96E}"/>
              </a:ext>
            </a:extLst>
          </p:cNvPr>
          <p:cNvPicPr>
            <a:picLocks noChangeAspect="1"/>
          </p:cNvPicPr>
          <p:nvPr/>
        </p:nvPicPr>
        <p:blipFill>
          <a:blip r:embed="rId5"/>
          <a:stretch>
            <a:fillRect/>
          </a:stretch>
        </p:blipFill>
        <p:spPr>
          <a:xfrm>
            <a:off x="8146382" y="39255"/>
            <a:ext cx="997618" cy="595126"/>
          </a:xfrm>
          <a:prstGeom prst="rect">
            <a:avLst/>
          </a:prstGeom>
        </p:spPr>
      </p:pic>
      <p:sp>
        <p:nvSpPr>
          <p:cNvPr id="27" name="Espace réservé du numéro de diapositive 3">
            <a:extLst>
              <a:ext uri="{FF2B5EF4-FFF2-40B4-BE49-F238E27FC236}">
                <a16:creationId xmlns:a16="http://schemas.microsoft.com/office/drawing/2014/main" id="{A1B6D788-1BC9-B641-9351-DBE2C94AB2E2}"/>
              </a:ext>
            </a:extLst>
          </p:cNvPr>
          <p:cNvSpPr>
            <a:spLocks noGrp="1"/>
          </p:cNvSpPr>
          <p:nvPr>
            <p:ph type="sldNum" sz="quarter" idx="12"/>
          </p:nvPr>
        </p:nvSpPr>
        <p:spPr>
          <a:xfrm>
            <a:off x="8618538" y="4866085"/>
            <a:ext cx="525462" cy="2047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100" dirty="0">
                <a:solidFill>
                  <a:schemeClr val="bg1"/>
                </a:solidFill>
              </a:rPr>
              <a:t>- </a:t>
            </a:r>
            <a:fld id="{68D0324A-AE57-8046-9650-809A8758845A}" type="slidenum">
              <a:rPr lang="fr-FR" sz="1100">
                <a:solidFill>
                  <a:schemeClr val="bg1"/>
                </a:solidFill>
              </a:rPr>
              <a:pPr eaLnBrk="1" hangingPunct="1"/>
              <a:t>19</a:t>
            </a:fld>
            <a:endParaRPr lang="fr-FR" sz="1100" dirty="0">
              <a:solidFill>
                <a:schemeClr val="bg1"/>
              </a:solidFill>
            </a:endParaRPr>
          </a:p>
        </p:txBody>
      </p:sp>
      <p:sp>
        <p:nvSpPr>
          <p:cNvPr id="29" name="Rectangle 28">
            <a:extLst>
              <a:ext uri="{FF2B5EF4-FFF2-40B4-BE49-F238E27FC236}">
                <a16:creationId xmlns:a16="http://schemas.microsoft.com/office/drawing/2014/main" id="{67304DF4-E45F-584F-BEDE-CE984D369BB1}"/>
              </a:ext>
            </a:extLst>
          </p:cNvPr>
          <p:cNvSpPr/>
          <p:nvPr/>
        </p:nvSpPr>
        <p:spPr>
          <a:xfrm>
            <a:off x="628531" y="4849979"/>
            <a:ext cx="7886937" cy="276999"/>
          </a:xfrm>
          <a:prstGeom prst="rect">
            <a:avLst/>
          </a:prstGeom>
        </p:spPr>
        <p:txBody>
          <a:bodyPr wrap="square">
            <a:spAutoFit/>
          </a:bodyPr>
          <a:lstStyle/>
          <a:p>
            <a:pPr algn="ctr" defTabSz="457178"/>
            <a:r>
              <a:rPr lang="en-US" sz="1200" b="1" dirty="0">
                <a:solidFill>
                  <a:schemeClr val="bg1"/>
                </a:solidFill>
              </a:rPr>
              <a:t>Silva S., Altmann A., Gutman B. and </a:t>
            </a:r>
            <a:r>
              <a:rPr lang="en-US" sz="1200" b="1" dirty="0" err="1">
                <a:solidFill>
                  <a:schemeClr val="bg1"/>
                </a:solidFill>
              </a:rPr>
              <a:t>Lorenzi</a:t>
            </a:r>
            <a:r>
              <a:rPr lang="en-US" sz="1200" b="1" dirty="0">
                <a:solidFill>
                  <a:schemeClr val="bg1"/>
                </a:solidFill>
              </a:rPr>
              <a:t> M., </a:t>
            </a:r>
            <a:r>
              <a:rPr lang="en-US" sz="1200" b="1" i="1" dirty="0">
                <a:solidFill>
                  <a:schemeClr val="bg1"/>
                </a:solidFill>
              </a:rPr>
              <a:t>Distributed And Collaborative Learning</a:t>
            </a:r>
            <a:r>
              <a:rPr lang="en-US" sz="1200" b="1" dirty="0">
                <a:solidFill>
                  <a:schemeClr val="bg1"/>
                </a:solidFill>
              </a:rPr>
              <a:t>, 2020</a:t>
            </a:r>
          </a:p>
        </p:txBody>
      </p:sp>
    </p:spTree>
    <p:extLst>
      <p:ext uri="{BB962C8B-B14F-4D97-AF65-F5344CB8AC3E}">
        <p14:creationId xmlns:p14="http://schemas.microsoft.com/office/powerpoint/2010/main" val="1845901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r>
              <a:rPr lang="fr-FR"/>
              <a:t>- </a:t>
            </a:r>
            <a:fld id="{8D68F26B-E493-43B4-A0D1-A7C7B876D25B}" type="slidenum">
              <a:rPr lang="fr-FR" smtClean="0"/>
              <a:pPr>
                <a:defRPr/>
              </a:pPr>
              <a:t>2</a:t>
            </a:fld>
            <a:endParaRPr lang="fr-FR"/>
          </a:p>
        </p:txBody>
      </p:sp>
      <p:sp>
        <p:nvSpPr>
          <p:cNvPr id="46" name="ZoneTexte 45"/>
          <p:cNvSpPr txBox="1"/>
          <p:nvPr/>
        </p:nvSpPr>
        <p:spPr>
          <a:xfrm>
            <a:off x="-3578" y="-923"/>
            <a:ext cx="4563000" cy="461665"/>
          </a:xfrm>
          <a:prstGeom prst="rect">
            <a:avLst/>
          </a:prstGeom>
          <a:noFill/>
        </p:spPr>
        <p:txBody>
          <a:bodyPr wrap="square" rtlCol="0">
            <a:spAutoFit/>
          </a:bodyPr>
          <a:lstStyle/>
          <a:p>
            <a:r>
              <a:rPr lang="en-US" sz="2400" b="1" dirty="0"/>
              <a:t>Big Data in medicine</a:t>
            </a:r>
          </a:p>
        </p:txBody>
      </p:sp>
      <p:sp>
        <p:nvSpPr>
          <p:cNvPr id="47" name="ZoneTexte 46"/>
          <p:cNvSpPr txBox="1"/>
          <p:nvPr/>
        </p:nvSpPr>
        <p:spPr>
          <a:xfrm>
            <a:off x="2240330" y="818897"/>
            <a:ext cx="4546194" cy="923330"/>
          </a:xfrm>
          <a:prstGeom prst="rect">
            <a:avLst/>
          </a:prstGeom>
          <a:noFill/>
        </p:spPr>
        <p:txBody>
          <a:bodyPr wrap="square" rtlCol="0">
            <a:spAutoFit/>
          </a:bodyPr>
          <a:lstStyle/>
          <a:p>
            <a:pPr algn="ctr"/>
            <a:r>
              <a:rPr lang="en-US" dirty="0"/>
              <a:t>Single hospital: 100s </a:t>
            </a:r>
            <a:r>
              <a:rPr lang="mr-IN" dirty="0"/>
              <a:t>–</a:t>
            </a:r>
            <a:r>
              <a:rPr lang="en-US" dirty="0"/>
              <a:t> 1’000s patients</a:t>
            </a:r>
          </a:p>
          <a:p>
            <a:pPr algn="ctr"/>
            <a:endParaRPr lang="en-US" dirty="0"/>
          </a:p>
          <a:p>
            <a:pPr algn="ctr"/>
            <a:r>
              <a:rPr lang="en-US" dirty="0"/>
              <a:t>Data from many hospitals needed</a:t>
            </a:r>
          </a:p>
        </p:txBody>
      </p:sp>
      <p:grpSp>
        <p:nvGrpSpPr>
          <p:cNvPr id="52" name="Grouper 51"/>
          <p:cNvGrpSpPr/>
          <p:nvPr/>
        </p:nvGrpSpPr>
        <p:grpSpPr>
          <a:xfrm>
            <a:off x="1261804" y="2082529"/>
            <a:ext cx="6625214" cy="1292301"/>
            <a:chOff x="3216771" y="762874"/>
            <a:chExt cx="5670124" cy="1292301"/>
          </a:xfrm>
        </p:grpSpPr>
        <p:sp>
          <p:nvSpPr>
            <p:cNvPr id="48" name="ZoneTexte 47"/>
            <p:cNvSpPr txBox="1"/>
            <p:nvPr/>
          </p:nvSpPr>
          <p:spPr>
            <a:xfrm>
              <a:off x="4196598" y="854846"/>
              <a:ext cx="4690297" cy="1200329"/>
            </a:xfrm>
            <a:prstGeom prst="rect">
              <a:avLst/>
            </a:prstGeom>
            <a:noFill/>
          </p:spPr>
          <p:txBody>
            <a:bodyPr wrap="square" rtlCol="0">
              <a:spAutoFit/>
            </a:bodyPr>
            <a:lstStyle/>
            <a:p>
              <a:r>
                <a:rPr lang="en-US" b="1" dirty="0"/>
                <a:t>Access to multiple centers data </a:t>
              </a:r>
            </a:p>
            <a:p>
              <a:r>
                <a:rPr lang="en-US" b="1" dirty="0"/>
                <a:t>falls into General Data Protection Regulation (GDPR):</a:t>
              </a:r>
            </a:p>
            <a:p>
              <a:r>
                <a:rPr lang="en-US" b="1" dirty="0"/>
                <a:t>Privacy, confidentiality, security, ...</a:t>
              </a:r>
            </a:p>
          </p:txBody>
        </p:sp>
        <p:pic>
          <p:nvPicPr>
            <p:cNvPr id="49" name="Image 48"/>
            <p:cNvPicPr>
              <a:picLocks noChangeAspect="1"/>
            </p:cNvPicPr>
            <p:nvPr/>
          </p:nvPicPr>
          <p:blipFill>
            <a:blip r:embed="rId3"/>
            <a:stretch>
              <a:fillRect/>
            </a:stretch>
          </p:blipFill>
          <p:spPr>
            <a:xfrm>
              <a:off x="3309523" y="938545"/>
              <a:ext cx="830207" cy="729025"/>
            </a:xfrm>
            <a:prstGeom prst="rect">
              <a:avLst/>
            </a:prstGeom>
          </p:spPr>
        </p:pic>
        <p:sp>
          <p:nvSpPr>
            <p:cNvPr id="50" name="Rectangle 49"/>
            <p:cNvSpPr/>
            <p:nvPr/>
          </p:nvSpPr>
          <p:spPr>
            <a:xfrm>
              <a:off x="3216771" y="762874"/>
              <a:ext cx="5670124" cy="112818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9" name="ZoneTexte 8"/>
          <p:cNvSpPr txBox="1"/>
          <p:nvPr/>
        </p:nvSpPr>
        <p:spPr>
          <a:xfrm>
            <a:off x="868730" y="3465362"/>
            <a:ext cx="7289750" cy="646331"/>
          </a:xfrm>
          <a:prstGeom prst="rect">
            <a:avLst/>
          </a:prstGeom>
          <a:noFill/>
          <a:ln>
            <a:solidFill>
              <a:schemeClr val="bg2"/>
            </a:solidFill>
          </a:ln>
        </p:spPr>
        <p:txBody>
          <a:bodyPr wrap="square" rtlCol="0">
            <a:spAutoFit/>
          </a:bodyPr>
          <a:lstStyle/>
          <a:p>
            <a:pPr algn="ctr"/>
            <a:r>
              <a:rPr lang="en-US" b="1" dirty="0"/>
              <a:t>Data cannot be gathered in a single </a:t>
            </a:r>
            <a:r>
              <a:rPr lang="en-US" b="1" dirty="0" err="1"/>
              <a:t>centre</a:t>
            </a:r>
            <a:r>
              <a:rPr lang="en-US" b="1" dirty="0"/>
              <a:t>!</a:t>
            </a:r>
          </a:p>
          <a:p>
            <a:pPr algn="ctr"/>
            <a:r>
              <a:rPr lang="en-US" dirty="0"/>
              <a:t>Standard learning algorithms cannot be used in </a:t>
            </a:r>
            <a:r>
              <a:rPr lang="en-US" dirty="0" err="1"/>
              <a:t>multicentric</a:t>
            </a:r>
            <a:r>
              <a:rPr lang="en-US" dirty="0"/>
              <a:t> data</a:t>
            </a:r>
          </a:p>
        </p:txBody>
      </p:sp>
    </p:spTree>
    <p:extLst>
      <p:ext uri="{BB962C8B-B14F-4D97-AF65-F5344CB8AC3E}">
        <p14:creationId xmlns:p14="http://schemas.microsoft.com/office/powerpoint/2010/main" val="39370669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Accenture Technology Labs - Silicon Valley - Home | Facebook">
            <a:extLst>
              <a:ext uri="{FF2B5EF4-FFF2-40B4-BE49-F238E27FC236}">
                <a16:creationId xmlns:a16="http://schemas.microsoft.com/office/drawing/2014/main" id="{BF0C5C49-C6BC-0849-A933-44BB1385B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187" y="3654717"/>
            <a:ext cx="1164799" cy="116479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9189330-439F-4844-B8E5-EB6F68E7D8E4}"/>
              </a:ext>
            </a:extLst>
          </p:cNvPr>
          <p:cNvSpPr txBox="1"/>
          <p:nvPr/>
        </p:nvSpPr>
        <p:spPr>
          <a:xfrm>
            <a:off x="318643" y="3302444"/>
            <a:ext cx="8157774" cy="1169551"/>
          </a:xfrm>
          <a:prstGeom prst="rect">
            <a:avLst/>
          </a:prstGeom>
          <a:noFill/>
        </p:spPr>
        <p:txBody>
          <a:bodyPr wrap="square" rtlCol="0">
            <a:spAutoFit/>
          </a:bodyPr>
          <a:lstStyle/>
          <a:p>
            <a:pPr marL="214313" indent="-214313">
              <a:buFontTx/>
              <a:buChar char="-"/>
            </a:pPr>
            <a:endParaRPr lang="en-US" sz="1400" dirty="0"/>
          </a:p>
          <a:p>
            <a:r>
              <a:rPr lang="en-US" sz="1400" dirty="0"/>
              <a:t>Ongoing deployment on Centre Antoine </a:t>
            </a:r>
            <a:r>
              <a:rPr lang="en-US" sz="1400" dirty="0" err="1"/>
              <a:t>Lacassagne</a:t>
            </a:r>
            <a:r>
              <a:rPr lang="en-US" sz="1400" dirty="0"/>
              <a:t> (Nice) and international collaborators (UCL, Stanford)</a:t>
            </a:r>
          </a:p>
          <a:p>
            <a:endParaRPr lang="en-US" sz="1400" dirty="0"/>
          </a:p>
          <a:p>
            <a:endParaRPr lang="en-US" sz="1400" dirty="0"/>
          </a:p>
          <a:p>
            <a:r>
              <a:rPr lang="en-US" sz="1400" dirty="0"/>
              <a:t>Contribution from Accenture Labs (Sophia Antipolis)</a:t>
            </a:r>
          </a:p>
        </p:txBody>
      </p:sp>
      <p:sp>
        <p:nvSpPr>
          <p:cNvPr id="2" name="ZoneTexte 45">
            <a:extLst>
              <a:ext uri="{FF2B5EF4-FFF2-40B4-BE49-F238E27FC236}">
                <a16:creationId xmlns:a16="http://schemas.microsoft.com/office/drawing/2014/main" id="{B381E0C6-E563-584A-8143-A14266A2412A}"/>
              </a:ext>
            </a:extLst>
          </p:cNvPr>
          <p:cNvSpPr txBox="1"/>
          <p:nvPr/>
        </p:nvSpPr>
        <p:spPr>
          <a:xfrm>
            <a:off x="582134" y="4146"/>
            <a:ext cx="8036404" cy="1046436"/>
          </a:xfrm>
          <a:prstGeom prst="rect">
            <a:avLst/>
          </a:prstGeom>
          <a:noFill/>
        </p:spPr>
        <p:txBody>
          <a:bodyPr wrap="square" lIns="91436" tIns="45718" rIns="91436" bIns="45718" rtlCol="0">
            <a:spAutoFit/>
          </a:bodyPr>
          <a:lstStyle/>
          <a:p>
            <a:pPr algn="ctr" defTabSz="457178"/>
            <a:r>
              <a:rPr lang="en-US" sz="2400" b="1" dirty="0">
                <a:solidFill>
                  <a:srgbClr val="000000"/>
                </a:solidFill>
              </a:rPr>
              <a:t>Fed-BioMed v3</a:t>
            </a:r>
          </a:p>
          <a:p>
            <a:pPr algn="ctr" defTabSz="457178"/>
            <a:r>
              <a:rPr lang="en-US" sz="2000" b="1" dirty="0">
                <a:solidFill>
                  <a:srgbClr val="000000"/>
                </a:solidFill>
              </a:rPr>
              <a:t>Coming soon…</a:t>
            </a:r>
          </a:p>
          <a:p>
            <a:pPr defTabSz="457178"/>
            <a:endParaRPr lang="en-US" dirty="0">
              <a:solidFill>
                <a:srgbClr val="000000"/>
              </a:solidFill>
            </a:endParaRPr>
          </a:p>
        </p:txBody>
      </p:sp>
      <p:pic>
        <p:nvPicPr>
          <p:cNvPr id="7" name="Picture 6">
            <a:extLst>
              <a:ext uri="{FF2B5EF4-FFF2-40B4-BE49-F238E27FC236}">
                <a16:creationId xmlns:a16="http://schemas.microsoft.com/office/drawing/2014/main" id="{0A47F883-3774-3541-A26A-3C01616AB809}"/>
              </a:ext>
            </a:extLst>
          </p:cNvPr>
          <p:cNvPicPr>
            <a:picLocks noChangeAspect="1"/>
          </p:cNvPicPr>
          <p:nvPr/>
        </p:nvPicPr>
        <p:blipFill>
          <a:blip r:embed="rId3"/>
          <a:stretch>
            <a:fillRect/>
          </a:stretch>
        </p:blipFill>
        <p:spPr>
          <a:xfrm>
            <a:off x="8051436" y="572226"/>
            <a:ext cx="1020860" cy="421955"/>
          </a:xfrm>
          <a:prstGeom prst="rect">
            <a:avLst/>
          </a:prstGeom>
        </p:spPr>
      </p:pic>
      <p:sp>
        <p:nvSpPr>
          <p:cNvPr id="8" name="TextBox 7">
            <a:extLst>
              <a:ext uri="{FF2B5EF4-FFF2-40B4-BE49-F238E27FC236}">
                <a16:creationId xmlns:a16="http://schemas.microsoft.com/office/drawing/2014/main" id="{1BFEF094-5E36-DC4F-9DAD-89DD610B21FA}"/>
              </a:ext>
            </a:extLst>
          </p:cNvPr>
          <p:cNvSpPr txBox="1"/>
          <p:nvPr/>
        </p:nvSpPr>
        <p:spPr>
          <a:xfrm>
            <a:off x="7368880" y="814734"/>
            <a:ext cx="1432070" cy="253916"/>
          </a:xfrm>
          <a:prstGeom prst="rect">
            <a:avLst/>
          </a:prstGeom>
          <a:noFill/>
        </p:spPr>
        <p:txBody>
          <a:bodyPr wrap="square" rtlCol="0">
            <a:spAutoFit/>
          </a:bodyPr>
          <a:lstStyle/>
          <a:p>
            <a:r>
              <a:rPr lang="en-US" sz="1050" dirty="0"/>
              <a:t>Funded by </a:t>
            </a:r>
          </a:p>
        </p:txBody>
      </p:sp>
      <p:sp>
        <p:nvSpPr>
          <p:cNvPr id="9" name="TextBox 8">
            <a:extLst>
              <a:ext uri="{FF2B5EF4-FFF2-40B4-BE49-F238E27FC236}">
                <a16:creationId xmlns:a16="http://schemas.microsoft.com/office/drawing/2014/main" id="{E48D08EA-3916-514F-8D42-C80ED33EFF3B}"/>
              </a:ext>
            </a:extLst>
          </p:cNvPr>
          <p:cNvSpPr txBox="1"/>
          <p:nvPr/>
        </p:nvSpPr>
        <p:spPr>
          <a:xfrm>
            <a:off x="318643" y="2614669"/>
            <a:ext cx="6918939" cy="523220"/>
          </a:xfrm>
          <a:prstGeom prst="rect">
            <a:avLst/>
          </a:prstGeom>
          <a:noFill/>
        </p:spPr>
        <p:txBody>
          <a:bodyPr wrap="square" rtlCol="0">
            <a:spAutoFit/>
          </a:bodyPr>
          <a:lstStyle/>
          <a:p>
            <a:r>
              <a:rPr lang="en-US" sz="1400" b="1" dirty="0"/>
              <a:t>Support from </a:t>
            </a:r>
            <a:r>
              <a:rPr lang="en-US" sz="1400" b="1" dirty="0" err="1"/>
              <a:t>Inria</a:t>
            </a:r>
            <a:r>
              <a:rPr lang="en-US" sz="1400" b="1" dirty="0"/>
              <a:t> National Plan for Artificial Intelligence</a:t>
            </a:r>
          </a:p>
          <a:p>
            <a:r>
              <a:rPr lang="en-US" sz="1400" dirty="0"/>
              <a:t>		Dedicated development team</a:t>
            </a:r>
          </a:p>
        </p:txBody>
      </p:sp>
      <p:pic>
        <p:nvPicPr>
          <p:cNvPr id="12" name="Image 2">
            <a:extLst>
              <a:ext uri="{FF2B5EF4-FFF2-40B4-BE49-F238E27FC236}">
                <a16:creationId xmlns:a16="http://schemas.microsoft.com/office/drawing/2014/main" id="{AED1903B-1096-2C4B-B277-2AD8B137AC05}"/>
              </a:ext>
            </a:extLst>
          </p:cNvPr>
          <p:cNvPicPr>
            <a:picLocks noChangeAspect="1"/>
          </p:cNvPicPr>
          <p:nvPr/>
        </p:nvPicPr>
        <p:blipFill>
          <a:blip r:embed="rId4"/>
          <a:stretch>
            <a:fillRect/>
          </a:stretch>
        </p:blipFill>
        <p:spPr>
          <a:xfrm>
            <a:off x="5672470" y="88639"/>
            <a:ext cx="1565112" cy="933662"/>
          </a:xfrm>
          <a:prstGeom prst="rect">
            <a:avLst/>
          </a:prstGeom>
        </p:spPr>
      </p:pic>
      <p:sp>
        <p:nvSpPr>
          <p:cNvPr id="13" name="Espace réservé du numéro de diapositive 3">
            <a:extLst>
              <a:ext uri="{FF2B5EF4-FFF2-40B4-BE49-F238E27FC236}">
                <a16:creationId xmlns:a16="http://schemas.microsoft.com/office/drawing/2014/main" id="{433C1FA1-8AFC-7549-BB99-9E466CBAB1CD}"/>
              </a:ext>
            </a:extLst>
          </p:cNvPr>
          <p:cNvSpPr>
            <a:spLocks noGrp="1"/>
          </p:cNvSpPr>
          <p:nvPr>
            <p:ph type="sldNum" sz="quarter" idx="12"/>
          </p:nvPr>
        </p:nvSpPr>
        <p:spPr>
          <a:xfrm>
            <a:off x="8618538" y="4866085"/>
            <a:ext cx="525462" cy="20478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100" dirty="0">
                <a:solidFill>
                  <a:schemeClr val="bg1"/>
                </a:solidFill>
              </a:rPr>
              <a:t>- </a:t>
            </a:r>
            <a:fld id="{68D0324A-AE57-8046-9650-809A8758845A}" type="slidenum">
              <a:rPr lang="fr-FR" sz="1100">
                <a:solidFill>
                  <a:schemeClr val="bg1"/>
                </a:solidFill>
              </a:rPr>
              <a:pPr eaLnBrk="1" hangingPunct="1"/>
              <a:t>20</a:t>
            </a:fld>
            <a:endParaRPr lang="fr-FR" sz="1100" dirty="0">
              <a:solidFill>
                <a:schemeClr val="bg1"/>
              </a:solidFill>
            </a:endParaRPr>
          </a:p>
        </p:txBody>
      </p:sp>
      <p:sp>
        <p:nvSpPr>
          <p:cNvPr id="14" name="Rectangle 13">
            <a:extLst>
              <a:ext uri="{FF2B5EF4-FFF2-40B4-BE49-F238E27FC236}">
                <a16:creationId xmlns:a16="http://schemas.microsoft.com/office/drawing/2014/main" id="{FDE5E28A-ACCE-F54B-9957-986965F14B9E}"/>
              </a:ext>
            </a:extLst>
          </p:cNvPr>
          <p:cNvSpPr/>
          <p:nvPr/>
        </p:nvSpPr>
        <p:spPr>
          <a:xfrm>
            <a:off x="3037765" y="4831577"/>
            <a:ext cx="3068469"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n-US" sz="1400" dirty="0"/>
              <a:t>https://</a:t>
            </a:r>
            <a:r>
              <a:rPr lang="en-US" sz="1400" dirty="0" err="1"/>
              <a:t>fedbiomed.gitlabpages.inria.fr</a:t>
            </a:r>
            <a:endParaRPr lang="en-US" sz="1400" dirty="0"/>
          </a:p>
        </p:txBody>
      </p:sp>
      <p:pic>
        <p:nvPicPr>
          <p:cNvPr id="53250" name="Picture 2" descr="Livre blanc IA">
            <a:extLst>
              <a:ext uri="{FF2B5EF4-FFF2-40B4-BE49-F238E27FC236}">
                <a16:creationId xmlns:a16="http://schemas.microsoft.com/office/drawing/2014/main" id="{3A199DE1-DCDE-2E40-AF3A-6105FAF92E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9450" y="2386457"/>
            <a:ext cx="1014203" cy="751432"/>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
            <a:extLst>
              <a:ext uri="{FF2B5EF4-FFF2-40B4-BE49-F238E27FC236}">
                <a16:creationId xmlns:a16="http://schemas.microsoft.com/office/drawing/2014/main" id="{5C067AFD-2A97-E44B-B8C6-F3A109D6ADCD}"/>
              </a:ext>
            </a:extLst>
          </p:cNvPr>
          <p:cNvPicPr>
            <a:picLocks noChangeAspect="1"/>
          </p:cNvPicPr>
          <p:nvPr/>
        </p:nvPicPr>
        <p:blipFill>
          <a:blip r:embed="rId6"/>
          <a:stretch>
            <a:fillRect/>
          </a:stretch>
        </p:blipFill>
        <p:spPr>
          <a:xfrm>
            <a:off x="5895316" y="2490542"/>
            <a:ext cx="1236066" cy="436743"/>
          </a:xfrm>
          <a:prstGeom prst="rect">
            <a:avLst/>
          </a:prstGeom>
        </p:spPr>
      </p:pic>
      <p:sp>
        <p:nvSpPr>
          <p:cNvPr id="19" name="TextBox 18">
            <a:extLst>
              <a:ext uri="{FF2B5EF4-FFF2-40B4-BE49-F238E27FC236}">
                <a16:creationId xmlns:a16="http://schemas.microsoft.com/office/drawing/2014/main" id="{8E1725E6-6A7A-BA45-A96E-EB468167FED0}"/>
              </a:ext>
            </a:extLst>
          </p:cNvPr>
          <p:cNvSpPr txBox="1"/>
          <p:nvPr/>
        </p:nvSpPr>
        <p:spPr>
          <a:xfrm>
            <a:off x="383101" y="757861"/>
            <a:ext cx="6632027" cy="1938992"/>
          </a:xfrm>
          <a:prstGeom prst="rect">
            <a:avLst/>
          </a:prstGeom>
          <a:noFill/>
        </p:spPr>
        <p:txBody>
          <a:bodyPr wrap="square" rtlCol="0">
            <a:spAutoFit/>
          </a:bodyPr>
          <a:lstStyle/>
          <a:p>
            <a:r>
              <a:rPr lang="en-US" sz="2000" b="1" dirty="0"/>
              <a:t>Focus on:</a:t>
            </a:r>
          </a:p>
          <a:p>
            <a:endParaRPr lang="en-US" sz="2000" dirty="0"/>
          </a:p>
          <a:p>
            <a:pPr marL="285750" lvl="0" indent="-285750">
              <a:buFontTx/>
              <a:buChar char="-"/>
            </a:pPr>
            <a:r>
              <a:rPr lang="en-US" sz="1600" b="1" dirty="0">
                <a:solidFill>
                  <a:schemeClr val="accent2"/>
                </a:solidFill>
              </a:rPr>
              <a:t>Handling heterogeneous models</a:t>
            </a:r>
          </a:p>
          <a:p>
            <a:pPr marL="285750" indent="-285750">
              <a:buFontTx/>
              <a:buChar char="-"/>
            </a:pPr>
            <a:r>
              <a:rPr lang="en-US" sz="1600" b="1" dirty="0">
                <a:solidFill>
                  <a:schemeClr val="accent2"/>
                </a:solidFill>
              </a:rPr>
              <a:t>Handling heterogeneous training paradigms</a:t>
            </a:r>
          </a:p>
          <a:p>
            <a:pPr marL="285750" indent="-285750">
              <a:buFontTx/>
              <a:buChar char="-"/>
            </a:pPr>
            <a:r>
              <a:rPr lang="en-US" sz="1600" b="1" dirty="0">
                <a:solidFill>
                  <a:schemeClr val="accent2"/>
                </a:solidFill>
              </a:rPr>
              <a:t>Server-agnostic clients code</a:t>
            </a:r>
          </a:p>
          <a:p>
            <a:pPr marL="285750" indent="-285750">
              <a:buFontTx/>
              <a:buChar char="-"/>
            </a:pPr>
            <a:r>
              <a:rPr lang="en-US" sz="1600" b="1" dirty="0">
                <a:solidFill>
                  <a:schemeClr val="accent2"/>
                </a:solidFill>
              </a:rPr>
              <a:t>Security in communication and learning</a:t>
            </a:r>
            <a:endParaRPr lang="en-US" sz="1600" dirty="0">
              <a:solidFill>
                <a:schemeClr val="accent2"/>
              </a:solidFill>
            </a:endParaRPr>
          </a:p>
          <a:p>
            <a:pPr marL="285750" indent="-285750">
              <a:buFontTx/>
              <a:buChar char="-"/>
            </a:pPr>
            <a:endParaRPr lang="en-US" sz="1600" dirty="0"/>
          </a:p>
        </p:txBody>
      </p:sp>
      <p:pic>
        <p:nvPicPr>
          <p:cNvPr id="77828" name="Picture 4" descr="Olivier HUMBERT | Lecturer | Medical Doctor | Centre Antoine-Lacassagne,  Nice | CAL | departement of nuclear medicine">
            <a:extLst>
              <a:ext uri="{FF2B5EF4-FFF2-40B4-BE49-F238E27FC236}">
                <a16:creationId xmlns:a16="http://schemas.microsoft.com/office/drawing/2014/main" id="{AA67D818-B908-004E-AFFB-11390B56E0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9732" y="3137889"/>
            <a:ext cx="804268" cy="8042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C0B461-753D-DE40-8CD8-46B43CDFAE17}"/>
              </a:ext>
            </a:extLst>
          </p:cNvPr>
          <p:cNvSpPr txBox="1"/>
          <p:nvPr/>
        </p:nvSpPr>
        <p:spPr>
          <a:xfrm>
            <a:off x="7773357" y="3906073"/>
            <a:ext cx="1558384" cy="261610"/>
          </a:xfrm>
          <a:prstGeom prst="rect">
            <a:avLst/>
          </a:prstGeom>
          <a:noFill/>
        </p:spPr>
        <p:txBody>
          <a:bodyPr wrap="square" rtlCol="0">
            <a:spAutoFit/>
          </a:bodyPr>
          <a:lstStyle/>
          <a:p>
            <a:pPr algn="ctr"/>
            <a:r>
              <a:rPr lang="en-US" sz="1100" dirty="0"/>
              <a:t>Olivier Humbert</a:t>
            </a:r>
          </a:p>
        </p:txBody>
      </p:sp>
    </p:spTree>
    <p:extLst>
      <p:ext uri="{BB962C8B-B14F-4D97-AF65-F5344CB8AC3E}">
        <p14:creationId xmlns:p14="http://schemas.microsoft.com/office/powerpoint/2010/main" val="2136504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2BA8E7-AD51-F54B-B219-0CC9D9139DFC}"/>
              </a:ext>
            </a:extLst>
          </p:cNvPr>
          <p:cNvSpPr txBox="1"/>
          <p:nvPr/>
        </p:nvSpPr>
        <p:spPr>
          <a:xfrm>
            <a:off x="251488" y="11243"/>
            <a:ext cx="8610409" cy="738664"/>
          </a:xfrm>
          <a:prstGeom prst="rect">
            <a:avLst/>
          </a:prstGeom>
          <a:noFill/>
        </p:spPr>
        <p:txBody>
          <a:bodyPr wrap="square" rtlCol="0">
            <a:spAutoFit/>
          </a:bodyPr>
          <a:lstStyle/>
          <a:p>
            <a:pPr algn="ctr"/>
            <a:r>
              <a:rPr lang="en-US" sz="2700" b="1" dirty="0">
                <a:latin typeface="Calibri" panose="020F0502020204030204" pitchFamily="34" charset="0"/>
                <a:cs typeface="Calibri" panose="020F0502020204030204" pitchFamily="34" charset="0"/>
              </a:rPr>
              <a:t>Perspectives</a:t>
            </a:r>
            <a:endParaRPr lang="en-US" sz="1500" dirty="0">
              <a:latin typeface="Calibri" panose="020F0502020204030204" pitchFamily="34" charset="0"/>
              <a:cs typeface="Calibri" panose="020F0502020204030204" pitchFamily="34" charset="0"/>
            </a:endParaRPr>
          </a:p>
        </p:txBody>
      </p:sp>
      <p:sp>
        <p:nvSpPr>
          <p:cNvPr id="3" name="Espace réservé du numéro de diapositive 2"/>
          <p:cNvSpPr>
            <a:spLocks noGrp="1"/>
          </p:cNvSpPr>
          <p:nvPr>
            <p:ph type="sldNum" sz="quarter" idx="12"/>
          </p:nvPr>
        </p:nvSpPr>
        <p:spPr/>
        <p:txBody>
          <a:bodyPr/>
          <a:lstStyle/>
          <a:p>
            <a:pPr defTabSz="457189">
              <a:defRPr/>
            </a:pPr>
            <a:r>
              <a:rPr lang="fr-FR">
                <a:solidFill>
                  <a:srgbClr val="FFFFFF"/>
                </a:solidFill>
              </a:rPr>
              <a:t>- </a:t>
            </a:r>
            <a:fld id="{8D68F26B-E493-43B4-A0D1-A7C7B876D25B}" type="slidenum">
              <a:rPr lang="fr-FR">
                <a:solidFill>
                  <a:srgbClr val="FFFFFF"/>
                </a:solidFill>
              </a:rPr>
              <a:pPr defTabSz="457189">
                <a:defRPr/>
              </a:pPr>
              <a:t>21</a:t>
            </a:fld>
            <a:endParaRPr lang="fr-FR">
              <a:solidFill>
                <a:srgbClr val="FFFFFF"/>
              </a:solidFill>
            </a:endParaRPr>
          </a:p>
        </p:txBody>
      </p:sp>
      <p:sp>
        <p:nvSpPr>
          <p:cNvPr id="12" name="Rectangle 11">
            <a:extLst>
              <a:ext uri="{FF2B5EF4-FFF2-40B4-BE49-F238E27FC236}">
                <a16:creationId xmlns:a16="http://schemas.microsoft.com/office/drawing/2014/main" id="{43F25EB0-F096-D344-A04D-CCC22727AFEC}"/>
              </a:ext>
            </a:extLst>
          </p:cNvPr>
          <p:cNvSpPr/>
          <p:nvPr/>
        </p:nvSpPr>
        <p:spPr>
          <a:xfrm>
            <a:off x="3076675" y="4313242"/>
            <a:ext cx="3068469" cy="307777"/>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a:r>
              <a:rPr lang="en-US" sz="1400" dirty="0"/>
              <a:t>https://</a:t>
            </a:r>
            <a:r>
              <a:rPr lang="en-US" sz="1400" dirty="0" err="1"/>
              <a:t>fedbiomed.gitlabpages.inria.fr</a:t>
            </a:r>
            <a:endParaRPr lang="en-US" sz="1400" dirty="0"/>
          </a:p>
        </p:txBody>
      </p:sp>
      <p:sp>
        <p:nvSpPr>
          <p:cNvPr id="2" name="Rectangle 1">
            <a:extLst>
              <a:ext uri="{FF2B5EF4-FFF2-40B4-BE49-F238E27FC236}">
                <a16:creationId xmlns:a16="http://schemas.microsoft.com/office/drawing/2014/main" id="{C8D795C2-ECD2-954C-9D1E-62F754159090}"/>
              </a:ext>
            </a:extLst>
          </p:cNvPr>
          <p:cNvSpPr/>
          <p:nvPr/>
        </p:nvSpPr>
        <p:spPr>
          <a:xfrm>
            <a:off x="165369" y="2234048"/>
            <a:ext cx="8891082" cy="1815882"/>
          </a:xfrm>
          <a:prstGeom prst="rect">
            <a:avLst/>
          </a:prstGeom>
        </p:spPr>
        <p:txBody>
          <a:bodyPr wrap="square">
            <a:spAutoFit/>
          </a:bodyPr>
          <a:lstStyle/>
          <a:p>
            <a:pPr algn="ctr"/>
            <a:endParaRPr lang="en-US" sz="1400" dirty="0">
              <a:latin typeface="Calibri" panose="020F0502020204030204" pitchFamily="34" charset="0"/>
              <a:cs typeface="Calibri" panose="020F0502020204030204" pitchFamily="34" charset="0"/>
            </a:endParaRPr>
          </a:p>
          <a:p>
            <a:r>
              <a:rPr lang="en-US" sz="1400" b="1" dirty="0">
                <a:latin typeface="Calibri" panose="020F0502020204030204" pitchFamily="34" charset="0"/>
                <a:cs typeface="Calibri" panose="020F0502020204030204" pitchFamily="34" charset="0"/>
              </a:rPr>
              <a:t>Key issues:</a:t>
            </a:r>
          </a:p>
          <a:p>
            <a:endParaRPr lang="en-US" sz="1400" b="1"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400" b="1" dirty="0">
                <a:latin typeface="Calibri" panose="020F0502020204030204" pitchFamily="34" charset="0"/>
                <a:cs typeface="Calibri" panose="020F0502020204030204" pitchFamily="34" charset="0"/>
              </a:rPr>
              <a:t>Robustness and bias: </a:t>
            </a:r>
            <a:r>
              <a:rPr lang="en-US" sz="1400" dirty="0">
                <a:latin typeface="Calibri" panose="020F0502020204030204" pitchFamily="34" charset="0"/>
                <a:cs typeface="Calibri" panose="020F0502020204030204" pitchFamily="34" charset="0"/>
              </a:rPr>
              <a:t>Encompassing data across sites and cohorts</a:t>
            </a:r>
          </a:p>
          <a:p>
            <a:pPr marL="285750" indent="-285750">
              <a:buFont typeface="Arial" panose="020B0604020202020204" pitchFamily="34" charset="0"/>
              <a:buChar char="•"/>
            </a:pPr>
            <a:endParaRPr lang="en-US" sz="1400" dirty="0">
              <a:latin typeface="Calibri" panose="020F0502020204030204" pitchFamily="34" charset="0"/>
              <a:cs typeface="Calibri" panose="020F0502020204030204" pitchFamily="34" charset="0"/>
            </a:endParaRPr>
          </a:p>
          <a:p>
            <a:pPr marL="285750" lvl="0" indent="-285750">
              <a:buFont typeface="Arial" panose="020B0604020202020204" pitchFamily="34" charset="0"/>
              <a:buChar char="•"/>
            </a:pPr>
            <a:r>
              <a:rPr lang="en-US" sz="1400" b="1" dirty="0">
                <a:solidFill>
                  <a:srgbClr val="000000"/>
                </a:solidFill>
                <a:latin typeface="Calibri" panose="020F0502020204030204" pitchFamily="34" charset="0"/>
                <a:cs typeface="Calibri" panose="020F0502020204030204" pitchFamily="34" charset="0"/>
              </a:rPr>
              <a:t>Security: </a:t>
            </a:r>
            <a:r>
              <a:rPr lang="en-US" sz="1400" dirty="0">
                <a:solidFill>
                  <a:srgbClr val="000000"/>
                </a:solidFill>
                <a:latin typeface="Calibri" panose="020F0502020204030204" pitchFamily="34" charset="0"/>
                <a:cs typeface="Calibri" panose="020F0502020204030204" pitchFamily="34" charset="0"/>
              </a:rPr>
              <a:t>Encryption, secured MPC, Attacks (upcoming PhD project funded by 3IA)</a:t>
            </a:r>
          </a:p>
          <a:p>
            <a:r>
              <a:rPr lang="en-US" sz="14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1400" b="1" dirty="0">
                <a:latin typeface="Calibri" panose="020F0502020204030204" pitchFamily="34" charset="0"/>
                <a:cs typeface="Calibri" panose="020F0502020204030204" pitchFamily="34" charset="0"/>
              </a:rPr>
              <a:t>Coordination is imperative</a:t>
            </a:r>
            <a:r>
              <a:rPr lang="en-US" sz="1400" dirty="0">
                <a:latin typeface="Calibri" panose="020F0502020204030204" pitchFamily="34" charset="0"/>
                <a:cs typeface="Calibri" panose="020F0502020204030204" pitchFamily="34" charset="0"/>
              </a:rPr>
              <a:t>: Security requirements, authorizations, data standardization, </a:t>
            </a:r>
          </a:p>
        </p:txBody>
      </p:sp>
      <p:sp>
        <p:nvSpPr>
          <p:cNvPr id="8" name="TextBox 7">
            <a:extLst>
              <a:ext uri="{FF2B5EF4-FFF2-40B4-BE49-F238E27FC236}">
                <a16:creationId xmlns:a16="http://schemas.microsoft.com/office/drawing/2014/main" id="{3668A888-FF55-E547-A981-EA5D870446D2}"/>
              </a:ext>
            </a:extLst>
          </p:cNvPr>
          <p:cNvSpPr txBox="1"/>
          <p:nvPr/>
        </p:nvSpPr>
        <p:spPr>
          <a:xfrm>
            <a:off x="165369" y="830258"/>
            <a:ext cx="8696528"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a:t>FL provides a key framework for modern application of machine learning in sensitive domains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Emerging technology, standards are continuously evolving</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Potential for large scale applications of machine learning in collaborative studies</a:t>
            </a:r>
          </a:p>
        </p:txBody>
      </p:sp>
      <p:pic>
        <p:nvPicPr>
          <p:cNvPr id="7" name="Picture 2" descr="Andrea G. B. Tettamanzi">
            <a:extLst>
              <a:ext uri="{FF2B5EF4-FFF2-40B4-BE49-F238E27FC236}">
                <a16:creationId xmlns:a16="http://schemas.microsoft.com/office/drawing/2014/main" id="{CCD9F70E-F7B9-9348-8B6A-FD42A9C1F5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914" y="3141989"/>
            <a:ext cx="1482355" cy="5924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756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pPr>
              <a:defRPr/>
            </a:pPr>
            <a:r>
              <a:rPr lang="fr-FR"/>
              <a:t>- </a:t>
            </a:r>
            <a:fld id="{8D68F26B-E493-43B4-A0D1-A7C7B876D25B}" type="slidenum">
              <a:rPr lang="fr-FR" smtClean="0"/>
              <a:pPr>
                <a:defRPr/>
              </a:pPr>
              <a:t>22</a:t>
            </a:fld>
            <a:endParaRPr lang="fr-FR"/>
          </a:p>
        </p:txBody>
      </p:sp>
      <p:pic>
        <p:nvPicPr>
          <p:cNvPr id="50178" name="Picture 2">
            <a:extLst>
              <a:ext uri="{FF2B5EF4-FFF2-40B4-BE49-F238E27FC236}">
                <a16:creationId xmlns:a16="http://schemas.microsoft.com/office/drawing/2014/main" id="{A6197C3E-16C0-F446-A174-C6F5DACF5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513" y="1247382"/>
            <a:ext cx="670063" cy="6700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184FD8A-1294-D74F-92D8-F6760615F3FA}"/>
              </a:ext>
            </a:extLst>
          </p:cNvPr>
          <p:cNvPicPr>
            <a:picLocks noChangeAspect="1"/>
          </p:cNvPicPr>
          <p:nvPr/>
        </p:nvPicPr>
        <p:blipFill>
          <a:blip r:embed="rId4"/>
          <a:stretch>
            <a:fillRect/>
          </a:stretch>
        </p:blipFill>
        <p:spPr>
          <a:xfrm>
            <a:off x="1934995" y="2119270"/>
            <a:ext cx="657646" cy="730718"/>
          </a:xfrm>
          <a:prstGeom prst="rect">
            <a:avLst/>
          </a:prstGeom>
        </p:spPr>
      </p:pic>
      <p:pic>
        <p:nvPicPr>
          <p:cNvPr id="50186" name="Picture 10" descr="Yann Fraboni - PhD on Bias in Distributed Learning - Inria | LinkedIn">
            <a:extLst>
              <a:ext uri="{FF2B5EF4-FFF2-40B4-BE49-F238E27FC236}">
                <a16:creationId xmlns:a16="http://schemas.microsoft.com/office/drawing/2014/main" id="{877D6C20-3C37-FB47-9135-30E58C149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4995" y="3108850"/>
            <a:ext cx="615806" cy="6158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E640B4D-5B5C-4B4A-B2F3-0D51FDC4B396}"/>
              </a:ext>
            </a:extLst>
          </p:cNvPr>
          <p:cNvSpPr txBox="1"/>
          <p:nvPr/>
        </p:nvSpPr>
        <p:spPr>
          <a:xfrm>
            <a:off x="5527221" y="1330467"/>
            <a:ext cx="2023445" cy="2308324"/>
          </a:xfrm>
          <a:prstGeom prst="rect">
            <a:avLst/>
          </a:prstGeom>
          <a:noFill/>
        </p:spPr>
        <p:txBody>
          <a:bodyPr wrap="square" rtlCol="0">
            <a:spAutoFit/>
          </a:bodyPr>
          <a:lstStyle/>
          <a:p>
            <a:pPr algn="ctr"/>
            <a:r>
              <a:rPr lang="en-US" sz="1600" b="1" dirty="0"/>
              <a:t>Dev Team</a:t>
            </a:r>
          </a:p>
          <a:p>
            <a:pPr algn="ctr"/>
            <a:endParaRPr lang="en-US" sz="1600" dirty="0"/>
          </a:p>
          <a:p>
            <a:pPr algn="ctr"/>
            <a:r>
              <a:rPr lang="en-US" sz="1600" dirty="0"/>
              <a:t>Marc </a:t>
            </a:r>
            <a:r>
              <a:rPr lang="en-US" sz="1600" dirty="0" err="1"/>
              <a:t>Vesin</a:t>
            </a:r>
            <a:endParaRPr lang="en-US" sz="1600" dirty="0"/>
          </a:p>
          <a:p>
            <a:pPr algn="ctr"/>
            <a:r>
              <a:rPr lang="en-US" sz="1600" dirty="0"/>
              <a:t>Jean-Luc </a:t>
            </a:r>
            <a:r>
              <a:rPr lang="en-US" sz="1600" dirty="0" err="1"/>
              <a:t>Szpyrka</a:t>
            </a:r>
            <a:endParaRPr lang="en-US" sz="1600" dirty="0"/>
          </a:p>
          <a:p>
            <a:pPr algn="ctr"/>
            <a:r>
              <a:rPr lang="en-US" sz="1600" dirty="0"/>
              <a:t>Tristan </a:t>
            </a:r>
            <a:r>
              <a:rPr lang="en-US" sz="1600" dirty="0" err="1"/>
              <a:t>Cabel</a:t>
            </a:r>
            <a:endParaRPr lang="en-US" sz="1600" dirty="0"/>
          </a:p>
          <a:p>
            <a:pPr algn="ctr"/>
            <a:r>
              <a:rPr lang="en-US" sz="1600" dirty="0"/>
              <a:t>Maya </a:t>
            </a:r>
            <a:r>
              <a:rPr lang="en-US" sz="1600" dirty="0" err="1"/>
              <a:t>Assal</a:t>
            </a:r>
            <a:endParaRPr lang="en-US" sz="1600" dirty="0"/>
          </a:p>
          <a:p>
            <a:pPr algn="ctr"/>
            <a:r>
              <a:rPr lang="en-US" sz="1600" dirty="0"/>
              <a:t>Riham </a:t>
            </a:r>
            <a:r>
              <a:rPr lang="en-US" sz="1600" dirty="0" err="1"/>
              <a:t>Nehmeh</a:t>
            </a:r>
            <a:endParaRPr lang="en-US" sz="1600" dirty="0"/>
          </a:p>
          <a:p>
            <a:pPr algn="ctr"/>
            <a:r>
              <a:rPr lang="en-US" sz="1600" dirty="0"/>
              <a:t>Jonathan Levy</a:t>
            </a:r>
          </a:p>
          <a:p>
            <a:pPr algn="ctr"/>
            <a:r>
              <a:rPr lang="en-US" sz="1600" dirty="0"/>
              <a:t>Carlos </a:t>
            </a:r>
            <a:r>
              <a:rPr lang="en-US" sz="1600" dirty="0" err="1"/>
              <a:t>Zubiaga</a:t>
            </a:r>
            <a:endParaRPr lang="en-US" sz="1600" dirty="0"/>
          </a:p>
        </p:txBody>
      </p:sp>
      <p:sp>
        <p:nvSpPr>
          <p:cNvPr id="3" name="TextBox 2">
            <a:extLst>
              <a:ext uri="{FF2B5EF4-FFF2-40B4-BE49-F238E27FC236}">
                <a16:creationId xmlns:a16="http://schemas.microsoft.com/office/drawing/2014/main" id="{0FDD973E-E5B7-1048-A805-8DC405D2160F}"/>
              </a:ext>
            </a:extLst>
          </p:cNvPr>
          <p:cNvSpPr txBox="1"/>
          <p:nvPr/>
        </p:nvSpPr>
        <p:spPr>
          <a:xfrm>
            <a:off x="2638699" y="1690221"/>
            <a:ext cx="1536970" cy="307777"/>
          </a:xfrm>
          <a:prstGeom prst="rect">
            <a:avLst/>
          </a:prstGeom>
          <a:noFill/>
        </p:spPr>
        <p:txBody>
          <a:bodyPr wrap="square" rtlCol="0">
            <a:spAutoFit/>
          </a:bodyPr>
          <a:lstStyle/>
          <a:p>
            <a:r>
              <a:rPr lang="en-US" sz="1400" dirty="0"/>
              <a:t>Santiago Silva</a:t>
            </a:r>
          </a:p>
        </p:txBody>
      </p:sp>
      <p:sp>
        <p:nvSpPr>
          <p:cNvPr id="9" name="TextBox 8">
            <a:extLst>
              <a:ext uri="{FF2B5EF4-FFF2-40B4-BE49-F238E27FC236}">
                <a16:creationId xmlns:a16="http://schemas.microsoft.com/office/drawing/2014/main" id="{E1F82D93-F1C3-614D-BFF6-1DDB8EAA9289}"/>
              </a:ext>
            </a:extLst>
          </p:cNvPr>
          <p:cNvSpPr txBox="1"/>
          <p:nvPr/>
        </p:nvSpPr>
        <p:spPr>
          <a:xfrm>
            <a:off x="2614576" y="2606177"/>
            <a:ext cx="1536970" cy="307777"/>
          </a:xfrm>
          <a:prstGeom prst="rect">
            <a:avLst/>
          </a:prstGeom>
          <a:noFill/>
        </p:spPr>
        <p:txBody>
          <a:bodyPr wrap="square" rtlCol="0">
            <a:spAutoFit/>
          </a:bodyPr>
          <a:lstStyle/>
          <a:p>
            <a:r>
              <a:rPr lang="en-US" sz="1400" dirty="0"/>
              <a:t>Irene </a:t>
            </a:r>
            <a:r>
              <a:rPr lang="en-US" sz="1400" dirty="0" err="1"/>
              <a:t>Balelli</a:t>
            </a:r>
            <a:endParaRPr lang="en-US" sz="1400" dirty="0"/>
          </a:p>
        </p:txBody>
      </p:sp>
      <p:sp>
        <p:nvSpPr>
          <p:cNvPr id="10" name="TextBox 9">
            <a:extLst>
              <a:ext uri="{FF2B5EF4-FFF2-40B4-BE49-F238E27FC236}">
                <a16:creationId xmlns:a16="http://schemas.microsoft.com/office/drawing/2014/main" id="{428AF8F5-2E56-9948-BCC1-F498AF3AEE80}"/>
              </a:ext>
            </a:extLst>
          </p:cNvPr>
          <p:cNvSpPr txBox="1"/>
          <p:nvPr/>
        </p:nvSpPr>
        <p:spPr>
          <a:xfrm>
            <a:off x="2604576" y="3491748"/>
            <a:ext cx="1536970" cy="307777"/>
          </a:xfrm>
          <a:prstGeom prst="rect">
            <a:avLst/>
          </a:prstGeom>
          <a:noFill/>
        </p:spPr>
        <p:txBody>
          <a:bodyPr wrap="square" rtlCol="0">
            <a:spAutoFit/>
          </a:bodyPr>
          <a:lstStyle/>
          <a:p>
            <a:r>
              <a:rPr lang="en-US" sz="1400" dirty="0"/>
              <a:t>Yann </a:t>
            </a:r>
            <a:r>
              <a:rPr lang="en-US" sz="1400" dirty="0" err="1"/>
              <a:t>Fraboni</a:t>
            </a:r>
            <a:endParaRPr lang="en-US" sz="1400" dirty="0"/>
          </a:p>
        </p:txBody>
      </p:sp>
      <p:pic>
        <p:nvPicPr>
          <p:cNvPr id="13" name="Image 7">
            <a:extLst>
              <a:ext uri="{FF2B5EF4-FFF2-40B4-BE49-F238E27FC236}">
                <a16:creationId xmlns:a16="http://schemas.microsoft.com/office/drawing/2014/main" id="{E708079A-EC8D-6C40-BDA9-570CD06CFB81}"/>
              </a:ext>
            </a:extLst>
          </p:cNvPr>
          <p:cNvPicPr>
            <a:picLocks noChangeAspect="1"/>
          </p:cNvPicPr>
          <p:nvPr/>
        </p:nvPicPr>
        <p:blipFill>
          <a:blip r:embed="rId6"/>
          <a:stretch>
            <a:fillRect/>
          </a:stretch>
        </p:blipFill>
        <p:spPr>
          <a:xfrm>
            <a:off x="1565600" y="551510"/>
            <a:ext cx="1536970" cy="453110"/>
          </a:xfrm>
          <a:prstGeom prst="rect">
            <a:avLst/>
          </a:prstGeom>
        </p:spPr>
      </p:pic>
      <p:pic>
        <p:nvPicPr>
          <p:cNvPr id="14" name="Image 1">
            <a:extLst>
              <a:ext uri="{FF2B5EF4-FFF2-40B4-BE49-F238E27FC236}">
                <a16:creationId xmlns:a16="http://schemas.microsoft.com/office/drawing/2014/main" id="{A8B7A76E-DA27-0D43-A57C-991FA65C7CD3}"/>
              </a:ext>
            </a:extLst>
          </p:cNvPr>
          <p:cNvPicPr>
            <a:picLocks noChangeAspect="1"/>
          </p:cNvPicPr>
          <p:nvPr/>
        </p:nvPicPr>
        <p:blipFill>
          <a:blip r:embed="rId7"/>
          <a:stretch>
            <a:fillRect/>
          </a:stretch>
        </p:blipFill>
        <p:spPr>
          <a:xfrm>
            <a:off x="5802010" y="420774"/>
            <a:ext cx="1422663" cy="502674"/>
          </a:xfrm>
          <a:prstGeom prst="rect">
            <a:avLst/>
          </a:prstGeom>
        </p:spPr>
      </p:pic>
    </p:spTree>
    <p:extLst>
      <p:ext uri="{BB962C8B-B14F-4D97-AF65-F5344CB8AC3E}">
        <p14:creationId xmlns:p14="http://schemas.microsoft.com/office/powerpoint/2010/main" val="2811397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7621" y="2048530"/>
            <a:ext cx="8568758" cy="523220"/>
          </a:xfrm>
          <a:prstGeom prst="rect">
            <a:avLst/>
          </a:prstGeom>
        </p:spPr>
        <p:txBody>
          <a:bodyPr wrap="square">
            <a:spAutoFit/>
          </a:bodyPr>
          <a:lstStyle/>
          <a:p>
            <a:pPr algn="ctr"/>
            <a:r>
              <a:rPr lang="en-GB" sz="2800" b="1" dirty="0"/>
              <a:t>Thank you</a:t>
            </a:r>
          </a:p>
        </p:txBody>
      </p:sp>
      <p:sp>
        <p:nvSpPr>
          <p:cNvPr id="4" name="Espace réservé du numéro de diapositive 3"/>
          <p:cNvSpPr>
            <a:spLocks noGrp="1"/>
          </p:cNvSpPr>
          <p:nvPr>
            <p:ph type="sldNum" sz="quarter" idx="12"/>
          </p:nvPr>
        </p:nvSpPr>
        <p:spPr/>
        <p:txBody>
          <a:bodyPr/>
          <a:lstStyle/>
          <a:p>
            <a:pPr>
              <a:defRPr/>
            </a:pPr>
            <a:r>
              <a:rPr lang="fr-FR"/>
              <a:t>- </a:t>
            </a:r>
            <a:fld id="{8D68F26B-E493-43B4-A0D1-A7C7B876D25B}" type="slidenum">
              <a:rPr lang="fr-FR" smtClean="0"/>
              <a:pPr>
                <a:defRPr/>
              </a:pPr>
              <a:t>23</a:t>
            </a:fld>
            <a:endParaRPr lang="fr-FR"/>
          </a:p>
        </p:txBody>
      </p:sp>
    </p:spTree>
    <p:extLst>
      <p:ext uri="{BB962C8B-B14F-4D97-AF65-F5344CB8AC3E}">
        <p14:creationId xmlns:p14="http://schemas.microsoft.com/office/powerpoint/2010/main" val="178632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45">
            <a:extLst>
              <a:ext uri="{FF2B5EF4-FFF2-40B4-BE49-F238E27FC236}">
                <a16:creationId xmlns:a16="http://schemas.microsoft.com/office/drawing/2014/main" id="{858D3E21-4CA4-CD49-8BEF-B9DC8A65BAE7}"/>
              </a:ext>
            </a:extLst>
          </p:cNvPr>
          <p:cNvSpPr txBox="1"/>
          <p:nvPr/>
        </p:nvSpPr>
        <p:spPr>
          <a:xfrm>
            <a:off x="0" y="-14859"/>
            <a:ext cx="6213619" cy="461661"/>
          </a:xfrm>
          <a:prstGeom prst="rect">
            <a:avLst/>
          </a:prstGeom>
          <a:noFill/>
        </p:spPr>
        <p:txBody>
          <a:bodyPr wrap="square" lIns="91436" tIns="45718" rIns="91436" bIns="45718" rtlCol="0">
            <a:spAutoFit/>
          </a:bodyPr>
          <a:lstStyle/>
          <a:p>
            <a:pPr defTabSz="457178"/>
            <a:r>
              <a:rPr lang="en-US" sz="2400" b="1" dirty="0">
                <a:solidFill>
                  <a:srgbClr val="000000"/>
                </a:solidFill>
              </a:rPr>
              <a:t>The rise of Federated Learning </a:t>
            </a:r>
          </a:p>
        </p:txBody>
      </p:sp>
      <p:pic>
        <p:nvPicPr>
          <p:cNvPr id="6" name="Picture 5">
            <a:extLst>
              <a:ext uri="{FF2B5EF4-FFF2-40B4-BE49-F238E27FC236}">
                <a16:creationId xmlns:a16="http://schemas.microsoft.com/office/drawing/2014/main" id="{3A7572A2-D3BC-1146-A267-614A8CD39BB7}"/>
              </a:ext>
            </a:extLst>
          </p:cNvPr>
          <p:cNvPicPr>
            <a:picLocks noChangeAspect="1"/>
          </p:cNvPicPr>
          <p:nvPr/>
        </p:nvPicPr>
        <p:blipFill>
          <a:blip r:embed="rId2"/>
          <a:stretch>
            <a:fillRect/>
          </a:stretch>
        </p:blipFill>
        <p:spPr>
          <a:xfrm>
            <a:off x="408912" y="3021376"/>
            <a:ext cx="8326176" cy="1625822"/>
          </a:xfrm>
          <a:prstGeom prst="rect">
            <a:avLst/>
          </a:prstGeom>
        </p:spPr>
      </p:pic>
      <p:sp>
        <p:nvSpPr>
          <p:cNvPr id="7" name="TextBox 6">
            <a:extLst>
              <a:ext uri="{FF2B5EF4-FFF2-40B4-BE49-F238E27FC236}">
                <a16:creationId xmlns:a16="http://schemas.microsoft.com/office/drawing/2014/main" id="{519D1BB0-A17E-3847-B522-539C243F59DC}"/>
              </a:ext>
            </a:extLst>
          </p:cNvPr>
          <p:cNvSpPr txBox="1"/>
          <p:nvPr/>
        </p:nvSpPr>
        <p:spPr>
          <a:xfrm>
            <a:off x="265386" y="2586066"/>
            <a:ext cx="8650014" cy="646331"/>
          </a:xfrm>
          <a:prstGeom prst="rect">
            <a:avLst/>
          </a:prstGeom>
          <a:noFill/>
        </p:spPr>
        <p:txBody>
          <a:bodyPr wrap="square" rtlCol="0">
            <a:spAutoFit/>
          </a:bodyPr>
          <a:lstStyle/>
          <a:p>
            <a:r>
              <a:rPr lang="en-US" dirty="0"/>
              <a:t>Decentralized training paradigm for models optimized through stochastic gradient descent (e.g. neural networks)</a:t>
            </a:r>
          </a:p>
        </p:txBody>
      </p:sp>
      <p:sp>
        <p:nvSpPr>
          <p:cNvPr id="8" name="Rectangle 7">
            <a:extLst>
              <a:ext uri="{FF2B5EF4-FFF2-40B4-BE49-F238E27FC236}">
                <a16:creationId xmlns:a16="http://schemas.microsoft.com/office/drawing/2014/main" id="{A8C6637E-F204-2D42-8794-82D9ED724FFC}"/>
              </a:ext>
            </a:extLst>
          </p:cNvPr>
          <p:cNvSpPr/>
          <p:nvPr/>
        </p:nvSpPr>
        <p:spPr>
          <a:xfrm>
            <a:off x="366964" y="2938296"/>
            <a:ext cx="8368124" cy="1625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CEDC57-842C-3E48-BB6B-5935E699F10A}"/>
              </a:ext>
            </a:extLst>
          </p:cNvPr>
          <p:cNvSpPr/>
          <p:nvPr/>
        </p:nvSpPr>
        <p:spPr>
          <a:xfrm>
            <a:off x="1801210" y="2946145"/>
            <a:ext cx="5298206" cy="32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D139FE-1971-D14A-9F71-AB1E2CCD9FF3}"/>
              </a:ext>
            </a:extLst>
          </p:cNvPr>
          <p:cNvSpPr/>
          <p:nvPr/>
        </p:nvSpPr>
        <p:spPr>
          <a:xfrm>
            <a:off x="2609194" y="3386065"/>
            <a:ext cx="5298206" cy="32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094D30-8D71-924B-A1E4-09FBCDCB9E5F}"/>
              </a:ext>
            </a:extLst>
          </p:cNvPr>
          <p:cNvSpPr/>
          <p:nvPr/>
        </p:nvSpPr>
        <p:spPr>
          <a:xfrm>
            <a:off x="2723494" y="3750752"/>
            <a:ext cx="5298206" cy="32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4AE1EC-3AEC-B44E-A5F8-129C3DD3DB23}"/>
              </a:ext>
            </a:extLst>
          </p:cNvPr>
          <p:cNvSpPr/>
          <p:nvPr/>
        </p:nvSpPr>
        <p:spPr>
          <a:xfrm>
            <a:off x="2318027" y="4153510"/>
            <a:ext cx="5298206" cy="32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3A96989-43BC-7A4A-9418-C3B26E72392C}"/>
              </a:ext>
            </a:extLst>
          </p:cNvPr>
          <p:cNvGrpSpPr/>
          <p:nvPr/>
        </p:nvGrpSpPr>
        <p:grpSpPr>
          <a:xfrm>
            <a:off x="4047796" y="1220548"/>
            <a:ext cx="1443537" cy="704141"/>
            <a:chOff x="4760793" y="1663567"/>
            <a:chExt cx="1924716" cy="938854"/>
          </a:xfrm>
        </p:grpSpPr>
        <p:pic>
          <p:nvPicPr>
            <p:cNvPr id="14" name="Picture 13">
              <a:extLst>
                <a:ext uri="{FF2B5EF4-FFF2-40B4-BE49-F238E27FC236}">
                  <a16:creationId xmlns:a16="http://schemas.microsoft.com/office/drawing/2014/main" id="{9DE82C94-EAAC-2B4E-B4CE-AB570B418F36}"/>
                </a:ext>
              </a:extLst>
            </p:cNvPr>
            <p:cNvPicPr>
              <a:picLocks noChangeAspect="1"/>
            </p:cNvPicPr>
            <p:nvPr/>
          </p:nvPicPr>
          <p:blipFill>
            <a:blip r:embed="rId3"/>
            <a:stretch>
              <a:fillRect/>
            </a:stretch>
          </p:blipFill>
          <p:spPr>
            <a:xfrm>
              <a:off x="4892174" y="1663567"/>
              <a:ext cx="1612900" cy="660400"/>
            </a:xfrm>
            <a:prstGeom prst="rect">
              <a:avLst/>
            </a:prstGeom>
          </p:spPr>
        </p:pic>
        <p:sp>
          <p:nvSpPr>
            <p:cNvPr id="15" name="Rectangle 14">
              <a:extLst>
                <a:ext uri="{FF2B5EF4-FFF2-40B4-BE49-F238E27FC236}">
                  <a16:creationId xmlns:a16="http://schemas.microsoft.com/office/drawing/2014/main" id="{BC12B51F-FBF6-704B-BEB9-9A36AEEA1B9D}"/>
                </a:ext>
              </a:extLst>
            </p:cNvPr>
            <p:cNvSpPr/>
            <p:nvPr/>
          </p:nvSpPr>
          <p:spPr>
            <a:xfrm>
              <a:off x="4760793" y="2143558"/>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D7ABC3C-DB4A-3545-937E-E34710CFDC4E}"/>
                </a:ext>
              </a:extLst>
            </p:cNvPr>
            <p:cNvSpPr/>
            <p:nvPr/>
          </p:nvSpPr>
          <p:spPr>
            <a:xfrm>
              <a:off x="6391219" y="2252856"/>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081136-2DDC-1447-99FC-E92C2DD9753D}"/>
                </a:ext>
              </a:extLst>
            </p:cNvPr>
            <p:cNvSpPr/>
            <p:nvPr/>
          </p:nvSpPr>
          <p:spPr>
            <a:xfrm>
              <a:off x="6491068" y="2142499"/>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7C398F7-B412-4F4D-9BFD-F1ADEC13489E}"/>
                </a:ext>
              </a:extLst>
            </p:cNvPr>
            <p:cNvSpPr/>
            <p:nvPr/>
          </p:nvSpPr>
          <p:spPr>
            <a:xfrm>
              <a:off x="5269510" y="2274971"/>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E72BBA4A-87B4-6546-8949-8B3B76351BED}"/>
              </a:ext>
            </a:extLst>
          </p:cNvPr>
          <p:cNvPicPr>
            <a:picLocks noChangeAspect="1"/>
          </p:cNvPicPr>
          <p:nvPr/>
        </p:nvPicPr>
        <p:blipFill>
          <a:blip r:embed="rId4"/>
          <a:stretch>
            <a:fillRect/>
          </a:stretch>
        </p:blipFill>
        <p:spPr>
          <a:xfrm>
            <a:off x="2180569" y="847779"/>
            <a:ext cx="428625" cy="533400"/>
          </a:xfrm>
          <a:prstGeom prst="rect">
            <a:avLst/>
          </a:prstGeom>
        </p:spPr>
      </p:pic>
      <p:pic>
        <p:nvPicPr>
          <p:cNvPr id="21" name="Picture 20">
            <a:extLst>
              <a:ext uri="{FF2B5EF4-FFF2-40B4-BE49-F238E27FC236}">
                <a16:creationId xmlns:a16="http://schemas.microsoft.com/office/drawing/2014/main" id="{23CEAFE6-FED2-2146-9F84-CCEA1D089E10}"/>
              </a:ext>
            </a:extLst>
          </p:cNvPr>
          <p:cNvPicPr>
            <a:picLocks noChangeAspect="1"/>
          </p:cNvPicPr>
          <p:nvPr/>
        </p:nvPicPr>
        <p:blipFill>
          <a:blip r:embed="rId5"/>
          <a:stretch>
            <a:fillRect/>
          </a:stretch>
        </p:blipFill>
        <p:spPr>
          <a:xfrm>
            <a:off x="2156921" y="1376683"/>
            <a:ext cx="428625" cy="485775"/>
          </a:xfrm>
          <a:prstGeom prst="rect">
            <a:avLst/>
          </a:prstGeom>
        </p:spPr>
      </p:pic>
      <p:pic>
        <p:nvPicPr>
          <p:cNvPr id="22" name="Picture 21">
            <a:extLst>
              <a:ext uri="{FF2B5EF4-FFF2-40B4-BE49-F238E27FC236}">
                <a16:creationId xmlns:a16="http://schemas.microsoft.com/office/drawing/2014/main" id="{011B39CC-CA04-3B4A-976B-BF65E2388D5C}"/>
              </a:ext>
            </a:extLst>
          </p:cNvPr>
          <p:cNvPicPr>
            <a:picLocks noChangeAspect="1"/>
          </p:cNvPicPr>
          <p:nvPr/>
        </p:nvPicPr>
        <p:blipFill>
          <a:blip r:embed="rId6"/>
          <a:stretch>
            <a:fillRect/>
          </a:stretch>
        </p:blipFill>
        <p:spPr>
          <a:xfrm>
            <a:off x="2120135" y="1909412"/>
            <a:ext cx="447675" cy="485775"/>
          </a:xfrm>
          <a:prstGeom prst="rect">
            <a:avLst/>
          </a:prstGeom>
        </p:spPr>
      </p:pic>
      <p:sp>
        <p:nvSpPr>
          <p:cNvPr id="23" name="TextBox 22">
            <a:extLst>
              <a:ext uri="{FF2B5EF4-FFF2-40B4-BE49-F238E27FC236}">
                <a16:creationId xmlns:a16="http://schemas.microsoft.com/office/drawing/2014/main" id="{FF585C90-F4FE-5241-A79C-7254135E40EF}"/>
              </a:ext>
            </a:extLst>
          </p:cNvPr>
          <p:cNvSpPr txBox="1"/>
          <p:nvPr/>
        </p:nvSpPr>
        <p:spPr>
          <a:xfrm>
            <a:off x="4219581" y="1025880"/>
            <a:ext cx="1110654" cy="369332"/>
          </a:xfrm>
          <a:prstGeom prst="rect">
            <a:avLst/>
          </a:prstGeom>
          <a:noFill/>
        </p:spPr>
        <p:txBody>
          <a:bodyPr wrap="square" rtlCol="0">
            <a:spAutoFit/>
          </a:bodyPr>
          <a:lstStyle/>
          <a:p>
            <a:pPr algn="ctr"/>
            <a:r>
              <a:rPr lang="en-US" dirty="0"/>
              <a:t>federator</a:t>
            </a:r>
          </a:p>
        </p:txBody>
      </p:sp>
      <p:sp>
        <p:nvSpPr>
          <p:cNvPr id="24" name="TextBox 23">
            <a:extLst>
              <a:ext uri="{FF2B5EF4-FFF2-40B4-BE49-F238E27FC236}">
                <a16:creationId xmlns:a16="http://schemas.microsoft.com/office/drawing/2014/main" id="{2E85DE2A-65DB-054F-A66B-AE82F95A3A59}"/>
              </a:ext>
            </a:extLst>
          </p:cNvPr>
          <p:cNvSpPr txBox="1"/>
          <p:nvPr/>
        </p:nvSpPr>
        <p:spPr>
          <a:xfrm>
            <a:off x="1925858" y="667058"/>
            <a:ext cx="890752" cy="369332"/>
          </a:xfrm>
          <a:prstGeom prst="rect">
            <a:avLst/>
          </a:prstGeom>
          <a:noFill/>
        </p:spPr>
        <p:txBody>
          <a:bodyPr wrap="square" rtlCol="0">
            <a:spAutoFit/>
          </a:bodyPr>
          <a:lstStyle/>
          <a:p>
            <a:pPr algn="ctr"/>
            <a:r>
              <a:rPr lang="en-US" dirty="0"/>
              <a:t>clients</a:t>
            </a:r>
          </a:p>
        </p:txBody>
      </p:sp>
      <p:sp>
        <p:nvSpPr>
          <p:cNvPr id="25" name="Rectangle 24">
            <a:extLst>
              <a:ext uri="{FF2B5EF4-FFF2-40B4-BE49-F238E27FC236}">
                <a16:creationId xmlns:a16="http://schemas.microsoft.com/office/drawing/2014/main" id="{B3A5C144-EE54-8E40-8BBF-8B436E4F9E32}"/>
              </a:ext>
            </a:extLst>
          </p:cNvPr>
          <p:cNvSpPr/>
          <p:nvPr/>
        </p:nvSpPr>
        <p:spPr>
          <a:xfrm>
            <a:off x="366964" y="4874256"/>
            <a:ext cx="9023684" cy="253916"/>
          </a:xfrm>
          <a:prstGeom prst="rect">
            <a:avLst/>
          </a:prstGeom>
        </p:spPr>
        <p:txBody>
          <a:bodyPr wrap="square">
            <a:spAutoFit/>
          </a:bodyPr>
          <a:lstStyle/>
          <a:p>
            <a:pPr algn="ctr"/>
            <a:r>
              <a:rPr lang="en-GB" sz="1050" dirty="0">
                <a:solidFill>
                  <a:schemeClr val="bg1"/>
                </a:solidFill>
                <a:latin typeface="Helvetica" pitchFamily="2" charset="0"/>
              </a:rPr>
              <a:t>Li, T., et al (2020). IEEE Signal Processing Magazine, 37(3), 50-60.</a:t>
            </a:r>
          </a:p>
        </p:txBody>
      </p:sp>
    </p:spTree>
    <p:extLst>
      <p:ext uri="{BB962C8B-B14F-4D97-AF65-F5344CB8AC3E}">
        <p14:creationId xmlns:p14="http://schemas.microsoft.com/office/powerpoint/2010/main" val="1449213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7572A2-D3BC-1146-A267-614A8CD39BB7}"/>
              </a:ext>
            </a:extLst>
          </p:cNvPr>
          <p:cNvPicPr>
            <a:picLocks noChangeAspect="1"/>
          </p:cNvPicPr>
          <p:nvPr/>
        </p:nvPicPr>
        <p:blipFill>
          <a:blip r:embed="rId2"/>
          <a:stretch>
            <a:fillRect/>
          </a:stretch>
        </p:blipFill>
        <p:spPr>
          <a:xfrm>
            <a:off x="408912" y="3021376"/>
            <a:ext cx="8326176" cy="1625822"/>
          </a:xfrm>
          <a:prstGeom prst="rect">
            <a:avLst/>
          </a:prstGeom>
        </p:spPr>
      </p:pic>
      <p:sp>
        <p:nvSpPr>
          <p:cNvPr id="7" name="TextBox 6">
            <a:extLst>
              <a:ext uri="{FF2B5EF4-FFF2-40B4-BE49-F238E27FC236}">
                <a16:creationId xmlns:a16="http://schemas.microsoft.com/office/drawing/2014/main" id="{519D1BB0-A17E-3847-B522-539C243F59DC}"/>
              </a:ext>
            </a:extLst>
          </p:cNvPr>
          <p:cNvSpPr txBox="1"/>
          <p:nvPr/>
        </p:nvSpPr>
        <p:spPr>
          <a:xfrm>
            <a:off x="265386" y="2586066"/>
            <a:ext cx="8650014" cy="369332"/>
          </a:xfrm>
          <a:prstGeom prst="rect">
            <a:avLst/>
          </a:prstGeom>
          <a:noFill/>
        </p:spPr>
        <p:txBody>
          <a:bodyPr wrap="square" rtlCol="0">
            <a:spAutoFit/>
          </a:bodyPr>
          <a:lstStyle/>
          <a:p>
            <a:r>
              <a:rPr lang="en-US" dirty="0"/>
              <a:t>Decentralized training paradigm for models optimized through stochastic gradient descent</a:t>
            </a:r>
          </a:p>
        </p:txBody>
      </p:sp>
      <p:sp>
        <p:nvSpPr>
          <p:cNvPr id="8" name="Rectangle 7">
            <a:extLst>
              <a:ext uri="{FF2B5EF4-FFF2-40B4-BE49-F238E27FC236}">
                <a16:creationId xmlns:a16="http://schemas.microsoft.com/office/drawing/2014/main" id="{A8C6637E-F204-2D42-8794-82D9ED724FFC}"/>
              </a:ext>
            </a:extLst>
          </p:cNvPr>
          <p:cNvSpPr/>
          <p:nvPr/>
        </p:nvSpPr>
        <p:spPr>
          <a:xfrm>
            <a:off x="3436882" y="2938296"/>
            <a:ext cx="5298206" cy="1625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CEDC57-842C-3E48-BB6B-5935E699F10A}"/>
              </a:ext>
            </a:extLst>
          </p:cNvPr>
          <p:cNvSpPr/>
          <p:nvPr/>
        </p:nvSpPr>
        <p:spPr>
          <a:xfrm>
            <a:off x="1801210" y="2946145"/>
            <a:ext cx="5298206" cy="32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D139FE-1971-D14A-9F71-AB1E2CCD9FF3}"/>
              </a:ext>
            </a:extLst>
          </p:cNvPr>
          <p:cNvSpPr/>
          <p:nvPr/>
        </p:nvSpPr>
        <p:spPr>
          <a:xfrm>
            <a:off x="2609194" y="3386065"/>
            <a:ext cx="5298206" cy="32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094D30-8D71-924B-A1E4-09FBCDCB9E5F}"/>
              </a:ext>
            </a:extLst>
          </p:cNvPr>
          <p:cNvSpPr/>
          <p:nvPr/>
        </p:nvSpPr>
        <p:spPr>
          <a:xfrm>
            <a:off x="2723494" y="3750752"/>
            <a:ext cx="5298206" cy="32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4AE1EC-3AEC-B44E-A5F8-129C3DD3DB23}"/>
              </a:ext>
            </a:extLst>
          </p:cNvPr>
          <p:cNvSpPr/>
          <p:nvPr/>
        </p:nvSpPr>
        <p:spPr>
          <a:xfrm>
            <a:off x="2318027" y="4153510"/>
            <a:ext cx="5298206" cy="32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3A96989-43BC-7A4A-9418-C3B26E72392C}"/>
              </a:ext>
            </a:extLst>
          </p:cNvPr>
          <p:cNvGrpSpPr/>
          <p:nvPr/>
        </p:nvGrpSpPr>
        <p:grpSpPr>
          <a:xfrm>
            <a:off x="4047796" y="1220548"/>
            <a:ext cx="1443537" cy="704141"/>
            <a:chOff x="4760793" y="1663567"/>
            <a:chExt cx="1924716" cy="938854"/>
          </a:xfrm>
        </p:grpSpPr>
        <p:pic>
          <p:nvPicPr>
            <p:cNvPr id="14" name="Picture 13">
              <a:extLst>
                <a:ext uri="{FF2B5EF4-FFF2-40B4-BE49-F238E27FC236}">
                  <a16:creationId xmlns:a16="http://schemas.microsoft.com/office/drawing/2014/main" id="{9DE82C94-EAAC-2B4E-B4CE-AB570B418F36}"/>
                </a:ext>
              </a:extLst>
            </p:cNvPr>
            <p:cNvPicPr>
              <a:picLocks noChangeAspect="1"/>
            </p:cNvPicPr>
            <p:nvPr/>
          </p:nvPicPr>
          <p:blipFill>
            <a:blip r:embed="rId3"/>
            <a:stretch>
              <a:fillRect/>
            </a:stretch>
          </p:blipFill>
          <p:spPr>
            <a:xfrm>
              <a:off x="4892174" y="1663567"/>
              <a:ext cx="1612900" cy="660400"/>
            </a:xfrm>
            <a:prstGeom prst="rect">
              <a:avLst/>
            </a:prstGeom>
          </p:spPr>
        </p:pic>
        <p:sp>
          <p:nvSpPr>
            <p:cNvPr id="15" name="Rectangle 14">
              <a:extLst>
                <a:ext uri="{FF2B5EF4-FFF2-40B4-BE49-F238E27FC236}">
                  <a16:creationId xmlns:a16="http://schemas.microsoft.com/office/drawing/2014/main" id="{BC12B51F-FBF6-704B-BEB9-9A36AEEA1B9D}"/>
                </a:ext>
              </a:extLst>
            </p:cNvPr>
            <p:cNvSpPr/>
            <p:nvPr/>
          </p:nvSpPr>
          <p:spPr>
            <a:xfrm>
              <a:off x="4760793" y="2143558"/>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D7ABC3C-DB4A-3545-937E-E34710CFDC4E}"/>
                </a:ext>
              </a:extLst>
            </p:cNvPr>
            <p:cNvSpPr/>
            <p:nvPr/>
          </p:nvSpPr>
          <p:spPr>
            <a:xfrm>
              <a:off x="6391219" y="2252856"/>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081136-2DDC-1447-99FC-E92C2DD9753D}"/>
                </a:ext>
              </a:extLst>
            </p:cNvPr>
            <p:cNvSpPr/>
            <p:nvPr/>
          </p:nvSpPr>
          <p:spPr>
            <a:xfrm>
              <a:off x="6491068" y="2142499"/>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7C398F7-B412-4F4D-9BFD-F1ADEC13489E}"/>
                </a:ext>
              </a:extLst>
            </p:cNvPr>
            <p:cNvSpPr/>
            <p:nvPr/>
          </p:nvSpPr>
          <p:spPr>
            <a:xfrm>
              <a:off x="5269510" y="2274971"/>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E72BBA4A-87B4-6546-8949-8B3B76351BED}"/>
              </a:ext>
            </a:extLst>
          </p:cNvPr>
          <p:cNvPicPr>
            <a:picLocks noChangeAspect="1"/>
          </p:cNvPicPr>
          <p:nvPr/>
        </p:nvPicPr>
        <p:blipFill>
          <a:blip r:embed="rId4"/>
          <a:stretch>
            <a:fillRect/>
          </a:stretch>
        </p:blipFill>
        <p:spPr>
          <a:xfrm>
            <a:off x="2180569" y="847779"/>
            <a:ext cx="428625" cy="533400"/>
          </a:xfrm>
          <a:prstGeom prst="rect">
            <a:avLst/>
          </a:prstGeom>
        </p:spPr>
      </p:pic>
      <p:pic>
        <p:nvPicPr>
          <p:cNvPr id="21" name="Picture 20">
            <a:extLst>
              <a:ext uri="{FF2B5EF4-FFF2-40B4-BE49-F238E27FC236}">
                <a16:creationId xmlns:a16="http://schemas.microsoft.com/office/drawing/2014/main" id="{23CEAFE6-FED2-2146-9F84-CCEA1D089E10}"/>
              </a:ext>
            </a:extLst>
          </p:cNvPr>
          <p:cNvPicPr>
            <a:picLocks noChangeAspect="1"/>
          </p:cNvPicPr>
          <p:nvPr/>
        </p:nvPicPr>
        <p:blipFill>
          <a:blip r:embed="rId5"/>
          <a:stretch>
            <a:fillRect/>
          </a:stretch>
        </p:blipFill>
        <p:spPr>
          <a:xfrm>
            <a:off x="2156921" y="1376683"/>
            <a:ext cx="428625" cy="485775"/>
          </a:xfrm>
          <a:prstGeom prst="rect">
            <a:avLst/>
          </a:prstGeom>
        </p:spPr>
      </p:pic>
      <p:pic>
        <p:nvPicPr>
          <p:cNvPr id="22" name="Picture 21">
            <a:extLst>
              <a:ext uri="{FF2B5EF4-FFF2-40B4-BE49-F238E27FC236}">
                <a16:creationId xmlns:a16="http://schemas.microsoft.com/office/drawing/2014/main" id="{011B39CC-CA04-3B4A-976B-BF65E2388D5C}"/>
              </a:ext>
            </a:extLst>
          </p:cNvPr>
          <p:cNvPicPr>
            <a:picLocks noChangeAspect="1"/>
          </p:cNvPicPr>
          <p:nvPr/>
        </p:nvPicPr>
        <p:blipFill>
          <a:blip r:embed="rId6"/>
          <a:stretch>
            <a:fillRect/>
          </a:stretch>
        </p:blipFill>
        <p:spPr>
          <a:xfrm>
            <a:off x="2120135" y="1909412"/>
            <a:ext cx="447675" cy="485775"/>
          </a:xfrm>
          <a:prstGeom prst="rect">
            <a:avLst/>
          </a:prstGeom>
        </p:spPr>
      </p:pic>
      <p:sp>
        <p:nvSpPr>
          <p:cNvPr id="24" name="TextBox 23">
            <a:extLst>
              <a:ext uri="{FF2B5EF4-FFF2-40B4-BE49-F238E27FC236}">
                <a16:creationId xmlns:a16="http://schemas.microsoft.com/office/drawing/2014/main" id="{2E85DE2A-65DB-054F-A66B-AE82F95A3A59}"/>
              </a:ext>
            </a:extLst>
          </p:cNvPr>
          <p:cNvSpPr txBox="1"/>
          <p:nvPr/>
        </p:nvSpPr>
        <p:spPr>
          <a:xfrm>
            <a:off x="1925858" y="667058"/>
            <a:ext cx="890752" cy="369332"/>
          </a:xfrm>
          <a:prstGeom prst="rect">
            <a:avLst/>
          </a:prstGeom>
          <a:noFill/>
        </p:spPr>
        <p:txBody>
          <a:bodyPr wrap="square" rtlCol="0">
            <a:spAutoFit/>
          </a:bodyPr>
          <a:lstStyle/>
          <a:p>
            <a:pPr algn="ctr"/>
            <a:r>
              <a:rPr lang="en-US" dirty="0"/>
              <a:t>clients</a:t>
            </a:r>
          </a:p>
        </p:txBody>
      </p:sp>
      <p:sp>
        <p:nvSpPr>
          <p:cNvPr id="25" name="Rectangle 24">
            <a:extLst>
              <a:ext uri="{FF2B5EF4-FFF2-40B4-BE49-F238E27FC236}">
                <a16:creationId xmlns:a16="http://schemas.microsoft.com/office/drawing/2014/main" id="{8F63DEF3-BE0B-644A-9B8B-BD90C6DD6B2F}"/>
              </a:ext>
            </a:extLst>
          </p:cNvPr>
          <p:cNvSpPr/>
          <p:nvPr/>
        </p:nvSpPr>
        <p:spPr>
          <a:xfrm>
            <a:off x="366964" y="4874256"/>
            <a:ext cx="9023684" cy="253916"/>
          </a:xfrm>
          <a:prstGeom prst="rect">
            <a:avLst/>
          </a:prstGeom>
        </p:spPr>
        <p:txBody>
          <a:bodyPr wrap="square">
            <a:spAutoFit/>
          </a:bodyPr>
          <a:lstStyle/>
          <a:p>
            <a:pPr algn="ctr"/>
            <a:r>
              <a:rPr lang="en-GB" sz="1050" dirty="0">
                <a:solidFill>
                  <a:schemeClr val="bg1"/>
                </a:solidFill>
                <a:latin typeface="Helvetica" pitchFamily="2" charset="0"/>
              </a:rPr>
              <a:t>Li, T., et al (2020). IEEE Signal Processing Magazine, 37(3), 50-60.</a:t>
            </a:r>
          </a:p>
        </p:txBody>
      </p:sp>
      <p:sp>
        <p:nvSpPr>
          <p:cNvPr id="26" name="ZoneTexte 45">
            <a:extLst>
              <a:ext uri="{FF2B5EF4-FFF2-40B4-BE49-F238E27FC236}">
                <a16:creationId xmlns:a16="http://schemas.microsoft.com/office/drawing/2014/main" id="{E925F75F-F25F-2F46-B7C9-884AFC2A3039}"/>
              </a:ext>
            </a:extLst>
          </p:cNvPr>
          <p:cNvSpPr txBox="1"/>
          <p:nvPr/>
        </p:nvSpPr>
        <p:spPr>
          <a:xfrm>
            <a:off x="0" y="-14859"/>
            <a:ext cx="6213619" cy="461661"/>
          </a:xfrm>
          <a:prstGeom prst="rect">
            <a:avLst/>
          </a:prstGeom>
          <a:noFill/>
        </p:spPr>
        <p:txBody>
          <a:bodyPr wrap="square" lIns="91436" tIns="45718" rIns="91436" bIns="45718" rtlCol="0">
            <a:spAutoFit/>
          </a:bodyPr>
          <a:lstStyle/>
          <a:p>
            <a:pPr defTabSz="457178"/>
            <a:r>
              <a:rPr lang="en-US" sz="2400" b="1" dirty="0">
                <a:solidFill>
                  <a:srgbClr val="000000"/>
                </a:solidFill>
              </a:rPr>
              <a:t>The rise of Federated Learning </a:t>
            </a:r>
          </a:p>
        </p:txBody>
      </p:sp>
      <p:sp>
        <p:nvSpPr>
          <p:cNvPr id="27" name="TextBox 26">
            <a:extLst>
              <a:ext uri="{FF2B5EF4-FFF2-40B4-BE49-F238E27FC236}">
                <a16:creationId xmlns:a16="http://schemas.microsoft.com/office/drawing/2014/main" id="{956FDB09-9A0A-4B41-B8FE-81C716279DC6}"/>
              </a:ext>
            </a:extLst>
          </p:cNvPr>
          <p:cNvSpPr txBox="1"/>
          <p:nvPr/>
        </p:nvSpPr>
        <p:spPr>
          <a:xfrm>
            <a:off x="4219581" y="1025880"/>
            <a:ext cx="1110654" cy="369332"/>
          </a:xfrm>
          <a:prstGeom prst="rect">
            <a:avLst/>
          </a:prstGeom>
          <a:noFill/>
        </p:spPr>
        <p:txBody>
          <a:bodyPr wrap="square" rtlCol="0">
            <a:spAutoFit/>
          </a:bodyPr>
          <a:lstStyle/>
          <a:p>
            <a:pPr algn="ctr"/>
            <a:r>
              <a:rPr lang="en-US" dirty="0"/>
              <a:t>federator</a:t>
            </a:r>
          </a:p>
        </p:txBody>
      </p:sp>
    </p:spTree>
    <p:extLst>
      <p:ext uri="{BB962C8B-B14F-4D97-AF65-F5344CB8AC3E}">
        <p14:creationId xmlns:p14="http://schemas.microsoft.com/office/powerpoint/2010/main" val="1007222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7572A2-D3BC-1146-A267-614A8CD39BB7}"/>
              </a:ext>
            </a:extLst>
          </p:cNvPr>
          <p:cNvPicPr>
            <a:picLocks noChangeAspect="1"/>
          </p:cNvPicPr>
          <p:nvPr/>
        </p:nvPicPr>
        <p:blipFill>
          <a:blip r:embed="rId2"/>
          <a:stretch>
            <a:fillRect/>
          </a:stretch>
        </p:blipFill>
        <p:spPr>
          <a:xfrm>
            <a:off x="408912" y="3021376"/>
            <a:ext cx="8326176" cy="1625822"/>
          </a:xfrm>
          <a:prstGeom prst="rect">
            <a:avLst/>
          </a:prstGeom>
        </p:spPr>
      </p:pic>
      <p:sp>
        <p:nvSpPr>
          <p:cNvPr id="7" name="TextBox 6">
            <a:extLst>
              <a:ext uri="{FF2B5EF4-FFF2-40B4-BE49-F238E27FC236}">
                <a16:creationId xmlns:a16="http://schemas.microsoft.com/office/drawing/2014/main" id="{519D1BB0-A17E-3847-B522-539C243F59DC}"/>
              </a:ext>
            </a:extLst>
          </p:cNvPr>
          <p:cNvSpPr txBox="1"/>
          <p:nvPr/>
        </p:nvSpPr>
        <p:spPr>
          <a:xfrm>
            <a:off x="265386" y="2586066"/>
            <a:ext cx="8650014" cy="369332"/>
          </a:xfrm>
          <a:prstGeom prst="rect">
            <a:avLst/>
          </a:prstGeom>
          <a:noFill/>
        </p:spPr>
        <p:txBody>
          <a:bodyPr wrap="square" rtlCol="0">
            <a:spAutoFit/>
          </a:bodyPr>
          <a:lstStyle/>
          <a:p>
            <a:r>
              <a:rPr lang="en-US" dirty="0"/>
              <a:t>Decentralized training paradigm for models optimized through stochastic gradient descent</a:t>
            </a:r>
          </a:p>
        </p:txBody>
      </p:sp>
      <p:sp>
        <p:nvSpPr>
          <p:cNvPr id="8" name="Rectangle 7">
            <a:extLst>
              <a:ext uri="{FF2B5EF4-FFF2-40B4-BE49-F238E27FC236}">
                <a16:creationId xmlns:a16="http://schemas.microsoft.com/office/drawing/2014/main" id="{A8C6637E-F204-2D42-8794-82D9ED724FFC}"/>
              </a:ext>
            </a:extLst>
          </p:cNvPr>
          <p:cNvSpPr/>
          <p:nvPr/>
        </p:nvSpPr>
        <p:spPr>
          <a:xfrm>
            <a:off x="4429333" y="2938296"/>
            <a:ext cx="4305755" cy="1625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CEDC57-842C-3E48-BB6B-5935E699F10A}"/>
              </a:ext>
            </a:extLst>
          </p:cNvPr>
          <p:cNvSpPr/>
          <p:nvPr/>
        </p:nvSpPr>
        <p:spPr>
          <a:xfrm>
            <a:off x="444385" y="2984243"/>
            <a:ext cx="3381463" cy="32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D139FE-1971-D14A-9F71-AB1E2CCD9FF3}"/>
              </a:ext>
            </a:extLst>
          </p:cNvPr>
          <p:cNvSpPr/>
          <p:nvPr/>
        </p:nvSpPr>
        <p:spPr>
          <a:xfrm>
            <a:off x="3184634" y="3308387"/>
            <a:ext cx="4722765" cy="4423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4094D30-8D71-924B-A1E4-09FBCDCB9E5F}"/>
              </a:ext>
            </a:extLst>
          </p:cNvPr>
          <p:cNvSpPr/>
          <p:nvPr/>
        </p:nvSpPr>
        <p:spPr>
          <a:xfrm>
            <a:off x="3436882" y="3750752"/>
            <a:ext cx="4584817" cy="32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4AE1EC-3AEC-B44E-A5F8-129C3DD3DB23}"/>
              </a:ext>
            </a:extLst>
          </p:cNvPr>
          <p:cNvSpPr/>
          <p:nvPr/>
        </p:nvSpPr>
        <p:spPr>
          <a:xfrm>
            <a:off x="2854055" y="4101927"/>
            <a:ext cx="4722765" cy="402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3A96989-43BC-7A4A-9418-C3B26E72392C}"/>
              </a:ext>
            </a:extLst>
          </p:cNvPr>
          <p:cNvGrpSpPr/>
          <p:nvPr/>
        </p:nvGrpSpPr>
        <p:grpSpPr>
          <a:xfrm>
            <a:off x="4047796" y="1220548"/>
            <a:ext cx="1443537" cy="704141"/>
            <a:chOff x="4760793" y="1663567"/>
            <a:chExt cx="1924716" cy="938854"/>
          </a:xfrm>
        </p:grpSpPr>
        <p:pic>
          <p:nvPicPr>
            <p:cNvPr id="14" name="Picture 13">
              <a:extLst>
                <a:ext uri="{FF2B5EF4-FFF2-40B4-BE49-F238E27FC236}">
                  <a16:creationId xmlns:a16="http://schemas.microsoft.com/office/drawing/2014/main" id="{9DE82C94-EAAC-2B4E-B4CE-AB570B418F36}"/>
                </a:ext>
              </a:extLst>
            </p:cNvPr>
            <p:cNvPicPr>
              <a:picLocks noChangeAspect="1"/>
            </p:cNvPicPr>
            <p:nvPr/>
          </p:nvPicPr>
          <p:blipFill>
            <a:blip r:embed="rId3"/>
            <a:stretch>
              <a:fillRect/>
            </a:stretch>
          </p:blipFill>
          <p:spPr>
            <a:xfrm>
              <a:off x="4892174" y="1663567"/>
              <a:ext cx="1612900" cy="660400"/>
            </a:xfrm>
            <a:prstGeom prst="rect">
              <a:avLst/>
            </a:prstGeom>
          </p:spPr>
        </p:pic>
        <p:sp>
          <p:nvSpPr>
            <p:cNvPr id="15" name="Rectangle 14">
              <a:extLst>
                <a:ext uri="{FF2B5EF4-FFF2-40B4-BE49-F238E27FC236}">
                  <a16:creationId xmlns:a16="http://schemas.microsoft.com/office/drawing/2014/main" id="{BC12B51F-FBF6-704B-BEB9-9A36AEEA1B9D}"/>
                </a:ext>
              </a:extLst>
            </p:cNvPr>
            <p:cNvSpPr/>
            <p:nvPr/>
          </p:nvSpPr>
          <p:spPr>
            <a:xfrm>
              <a:off x="4760793" y="2143558"/>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D7ABC3C-DB4A-3545-937E-E34710CFDC4E}"/>
                </a:ext>
              </a:extLst>
            </p:cNvPr>
            <p:cNvSpPr/>
            <p:nvPr/>
          </p:nvSpPr>
          <p:spPr>
            <a:xfrm>
              <a:off x="6391219" y="2252856"/>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081136-2DDC-1447-99FC-E92C2DD9753D}"/>
                </a:ext>
              </a:extLst>
            </p:cNvPr>
            <p:cNvSpPr/>
            <p:nvPr/>
          </p:nvSpPr>
          <p:spPr>
            <a:xfrm>
              <a:off x="6491068" y="2142499"/>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7C398F7-B412-4F4D-9BFD-F1ADEC13489E}"/>
                </a:ext>
              </a:extLst>
            </p:cNvPr>
            <p:cNvSpPr/>
            <p:nvPr/>
          </p:nvSpPr>
          <p:spPr>
            <a:xfrm>
              <a:off x="5269510" y="2274971"/>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E72BBA4A-87B4-6546-8949-8B3B76351BED}"/>
              </a:ext>
            </a:extLst>
          </p:cNvPr>
          <p:cNvPicPr>
            <a:picLocks noChangeAspect="1"/>
          </p:cNvPicPr>
          <p:nvPr/>
        </p:nvPicPr>
        <p:blipFill>
          <a:blip r:embed="rId4"/>
          <a:stretch>
            <a:fillRect/>
          </a:stretch>
        </p:blipFill>
        <p:spPr>
          <a:xfrm>
            <a:off x="2180569" y="847779"/>
            <a:ext cx="428625" cy="533400"/>
          </a:xfrm>
          <a:prstGeom prst="rect">
            <a:avLst/>
          </a:prstGeom>
        </p:spPr>
      </p:pic>
      <p:pic>
        <p:nvPicPr>
          <p:cNvPr id="21" name="Picture 20">
            <a:extLst>
              <a:ext uri="{FF2B5EF4-FFF2-40B4-BE49-F238E27FC236}">
                <a16:creationId xmlns:a16="http://schemas.microsoft.com/office/drawing/2014/main" id="{23CEAFE6-FED2-2146-9F84-CCEA1D089E10}"/>
              </a:ext>
            </a:extLst>
          </p:cNvPr>
          <p:cNvPicPr>
            <a:picLocks noChangeAspect="1"/>
          </p:cNvPicPr>
          <p:nvPr/>
        </p:nvPicPr>
        <p:blipFill>
          <a:blip r:embed="rId5"/>
          <a:stretch>
            <a:fillRect/>
          </a:stretch>
        </p:blipFill>
        <p:spPr>
          <a:xfrm>
            <a:off x="2156921" y="1376683"/>
            <a:ext cx="428625" cy="485775"/>
          </a:xfrm>
          <a:prstGeom prst="rect">
            <a:avLst/>
          </a:prstGeom>
        </p:spPr>
      </p:pic>
      <p:pic>
        <p:nvPicPr>
          <p:cNvPr id="22" name="Picture 21">
            <a:extLst>
              <a:ext uri="{FF2B5EF4-FFF2-40B4-BE49-F238E27FC236}">
                <a16:creationId xmlns:a16="http://schemas.microsoft.com/office/drawing/2014/main" id="{011B39CC-CA04-3B4A-976B-BF65E2388D5C}"/>
              </a:ext>
            </a:extLst>
          </p:cNvPr>
          <p:cNvPicPr>
            <a:picLocks noChangeAspect="1"/>
          </p:cNvPicPr>
          <p:nvPr/>
        </p:nvPicPr>
        <p:blipFill>
          <a:blip r:embed="rId6"/>
          <a:stretch>
            <a:fillRect/>
          </a:stretch>
        </p:blipFill>
        <p:spPr>
          <a:xfrm>
            <a:off x="2120135" y="1909412"/>
            <a:ext cx="447675" cy="485775"/>
          </a:xfrm>
          <a:prstGeom prst="rect">
            <a:avLst/>
          </a:prstGeom>
        </p:spPr>
      </p:pic>
      <p:sp>
        <p:nvSpPr>
          <p:cNvPr id="24" name="TextBox 23">
            <a:extLst>
              <a:ext uri="{FF2B5EF4-FFF2-40B4-BE49-F238E27FC236}">
                <a16:creationId xmlns:a16="http://schemas.microsoft.com/office/drawing/2014/main" id="{2E85DE2A-65DB-054F-A66B-AE82F95A3A59}"/>
              </a:ext>
            </a:extLst>
          </p:cNvPr>
          <p:cNvSpPr txBox="1"/>
          <p:nvPr/>
        </p:nvSpPr>
        <p:spPr>
          <a:xfrm>
            <a:off x="1925858" y="667058"/>
            <a:ext cx="890752" cy="369332"/>
          </a:xfrm>
          <a:prstGeom prst="rect">
            <a:avLst/>
          </a:prstGeom>
          <a:noFill/>
        </p:spPr>
        <p:txBody>
          <a:bodyPr wrap="square" rtlCol="0">
            <a:spAutoFit/>
          </a:bodyPr>
          <a:lstStyle/>
          <a:p>
            <a:pPr algn="ctr"/>
            <a:r>
              <a:rPr lang="en-US" dirty="0"/>
              <a:t>clients</a:t>
            </a:r>
          </a:p>
        </p:txBody>
      </p:sp>
      <p:cxnSp>
        <p:nvCxnSpPr>
          <p:cNvPr id="5" name="Straight Arrow Connector 4">
            <a:extLst>
              <a:ext uri="{FF2B5EF4-FFF2-40B4-BE49-F238E27FC236}">
                <a16:creationId xmlns:a16="http://schemas.microsoft.com/office/drawing/2014/main" id="{967943AC-BA5B-6445-9399-24F9CB51680C}"/>
              </a:ext>
            </a:extLst>
          </p:cNvPr>
          <p:cNvCxnSpPr>
            <a:cxnSpLocks/>
            <a:stCxn id="20" idx="3"/>
            <a:endCxn id="14" idx="1"/>
          </p:cNvCxnSpPr>
          <p:nvPr/>
        </p:nvCxnSpPr>
        <p:spPr>
          <a:xfrm>
            <a:off x="2609194" y="1114479"/>
            <a:ext cx="1537138" cy="353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FB60B33-4CF2-9B49-8182-E6A9A3D5F907}"/>
              </a:ext>
            </a:extLst>
          </p:cNvPr>
          <p:cNvCxnSpPr>
            <a:cxnSpLocks/>
            <a:stCxn id="21" idx="3"/>
          </p:cNvCxnSpPr>
          <p:nvPr/>
        </p:nvCxnSpPr>
        <p:spPr>
          <a:xfrm flipV="1">
            <a:off x="2585546" y="1523707"/>
            <a:ext cx="1482206" cy="95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2C03DC5-5802-AA49-98DA-2127DC0C28DC}"/>
              </a:ext>
            </a:extLst>
          </p:cNvPr>
          <p:cNvCxnSpPr>
            <a:cxnSpLocks/>
          </p:cNvCxnSpPr>
          <p:nvPr/>
        </p:nvCxnSpPr>
        <p:spPr>
          <a:xfrm flipV="1">
            <a:off x="2554510" y="1546948"/>
            <a:ext cx="1591822" cy="660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6C29E51-0C6F-094E-B139-0E939A69364A}"/>
              </a:ext>
            </a:extLst>
          </p:cNvPr>
          <p:cNvSpPr txBox="1"/>
          <p:nvPr/>
        </p:nvSpPr>
        <p:spPr>
          <a:xfrm>
            <a:off x="3582031" y="1820007"/>
            <a:ext cx="2593550" cy="415498"/>
          </a:xfrm>
          <a:prstGeom prst="rect">
            <a:avLst/>
          </a:prstGeom>
          <a:noFill/>
        </p:spPr>
        <p:txBody>
          <a:bodyPr wrap="square" rtlCol="0">
            <a:spAutoFit/>
          </a:bodyPr>
          <a:lstStyle/>
          <a:p>
            <a:pPr algn="ctr"/>
            <a:r>
              <a:rPr lang="en-US" sz="1050" b="1" dirty="0">
                <a:solidFill>
                  <a:srgbClr val="FF0000"/>
                </a:solidFill>
              </a:rPr>
              <a:t>Local model’s parameters are shared and aggregated by the federator</a:t>
            </a:r>
          </a:p>
        </p:txBody>
      </p:sp>
      <p:sp>
        <p:nvSpPr>
          <p:cNvPr id="34" name="Oval 33">
            <a:extLst>
              <a:ext uri="{FF2B5EF4-FFF2-40B4-BE49-F238E27FC236}">
                <a16:creationId xmlns:a16="http://schemas.microsoft.com/office/drawing/2014/main" id="{68FEBD22-5C20-F040-A63F-A012646A8383}"/>
              </a:ext>
            </a:extLst>
          </p:cNvPr>
          <p:cNvSpPr/>
          <p:nvPr/>
        </p:nvSpPr>
        <p:spPr>
          <a:xfrm>
            <a:off x="3744311" y="3021377"/>
            <a:ext cx="757938" cy="3997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D878C05-61CF-1A40-A18C-F0AD8C382169}"/>
              </a:ext>
            </a:extLst>
          </p:cNvPr>
          <p:cNvSpPr/>
          <p:nvPr/>
        </p:nvSpPr>
        <p:spPr>
          <a:xfrm>
            <a:off x="366964" y="4874256"/>
            <a:ext cx="9023684" cy="253916"/>
          </a:xfrm>
          <a:prstGeom prst="rect">
            <a:avLst/>
          </a:prstGeom>
        </p:spPr>
        <p:txBody>
          <a:bodyPr wrap="square">
            <a:spAutoFit/>
          </a:bodyPr>
          <a:lstStyle/>
          <a:p>
            <a:pPr algn="ctr"/>
            <a:r>
              <a:rPr lang="en-GB" sz="1050" dirty="0">
                <a:solidFill>
                  <a:schemeClr val="bg1"/>
                </a:solidFill>
                <a:latin typeface="Helvetica" pitchFamily="2" charset="0"/>
              </a:rPr>
              <a:t>Li, T., et al (2020). IEEE Signal Processing Magazine, 37(3), 50-60.</a:t>
            </a:r>
          </a:p>
        </p:txBody>
      </p:sp>
      <p:sp>
        <p:nvSpPr>
          <p:cNvPr id="29" name="ZoneTexte 45">
            <a:extLst>
              <a:ext uri="{FF2B5EF4-FFF2-40B4-BE49-F238E27FC236}">
                <a16:creationId xmlns:a16="http://schemas.microsoft.com/office/drawing/2014/main" id="{DFCE5908-C192-FC47-9EAA-C8DC1B013DBB}"/>
              </a:ext>
            </a:extLst>
          </p:cNvPr>
          <p:cNvSpPr txBox="1"/>
          <p:nvPr/>
        </p:nvSpPr>
        <p:spPr>
          <a:xfrm>
            <a:off x="0" y="-14859"/>
            <a:ext cx="6213619" cy="461661"/>
          </a:xfrm>
          <a:prstGeom prst="rect">
            <a:avLst/>
          </a:prstGeom>
          <a:noFill/>
        </p:spPr>
        <p:txBody>
          <a:bodyPr wrap="square" lIns="91436" tIns="45718" rIns="91436" bIns="45718" rtlCol="0">
            <a:spAutoFit/>
          </a:bodyPr>
          <a:lstStyle/>
          <a:p>
            <a:pPr defTabSz="457178"/>
            <a:r>
              <a:rPr lang="en-US" sz="2400" b="1" dirty="0">
                <a:solidFill>
                  <a:srgbClr val="000000"/>
                </a:solidFill>
              </a:rPr>
              <a:t>The rise of Federated Learning </a:t>
            </a:r>
          </a:p>
        </p:txBody>
      </p:sp>
      <p:sp>
        <p:nvSpPr>
          <p:cNvPr id="30" name="TextBox 29">
            <a:extLst>
              <a:ext uri="{FF2B5EF4-FFF2-40B4-BE49-F238E27FC236}">
                <a16:creationId xmlns:a16="http://schemas.microsoft.com/office/drawing/2014/main" id="{B77BF94F-B4C8-6845-9624-CAEF0375788A}"/>
              </a:ext>
            </a:extLst>
          </p:cNvPr>
          <p:cNvSpPr txBox="1"/>
          <p:nvPr/>
        </p:nvSpPr>
        <p:spPr>
          <a:xfrm>
            <a:off x="4219581" y="1025880"/>
            <a:ext cx="1110654" cy="369332"/>
          </a:xfrm>
          <a:prstGeom prst="rect">
            <a:avLst/>
          </a:prstGeom>
          <a:noFill/>
        </p:spPr>
        <p:txBody>
          <a:bodyPr wrap="square" rtlCol="0">
            <a:spAutoFit/>
          </a:bodyPr>
          <a:lstStyle/>
          <a:p>
            <a:pPr algn="ctr"/>
            <a:r>
              <a:rPr lang="en-US" dirty="0"/>
              <a:t>federator</a:t>
            </a:r>
          </a:p>
        </p:txBody>
      </p:sp>
    </p:spTree>
    <p:extLst>
      <p:ext uri="{BB962C8B-B14F-4D97-AF65-F5344CB8AC3E}">
        <p14:creationId xmlns:p14="http://schemas.microsoft.com/office/powerpoint/2010/main" val="2772061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A7572A2-D3BC-1146-A267-614A8CD39BB7}"/>
              </a:ext>
            </a:extLst>
          </p:cNvPr>
          <p:cNvPicPr>
            <a:picLocks noChangeAspect="1"/>
          </p:cNvPicPr>
          <p:nvPr/>
        </p:nvPicPr>
        <p:blipFill>
          <a:blip r:embed="rId2"/>
          <a:stretch>
            <a:fillRect/>
          </a:stretch>
        </p:blipFill>
        <p:spPr>
          <a:xfrm>
            <a:off x="408912" y="3021376"/>
            <a:ext cx="8326176" cy="1625822"/>
          </a:xfrm>
          <a:prstGeom prst="rect">
            <a:avLst/>
          </a:prstGeom>
        </p:spPr>
      </p:pic>
      <p:sp>
        <p:nvSpPr>
          <p:cNvPr id="7" name="TextBox 6">
            <a:extLst>
              <a:ext uri="{FF2B5EF4-FFF2-40B4-BE49-F238E27FC236}">
                <a16:creationId xmlns:a16="http://schemas.microsoft.com/office/drawing/2014/main" id="{519D1BB0-A17E-3847-B522-539C243F59DC}"/>
              </a:ext>
            </a:extLst>
          </p:cNvPr>
          <p:cNvSpPr txBox="1"/>
          <p:nvPr/>
        </p:nvSpPr>
        <p:spPr>
          <a:xfrm>
            <a:off x="265386" y="2586066"/>
            <a:ext cx="8650014" cy="369332"/>
          </a:xfrm>
          <a:prstGeom prst="rect">
            <a:avLst/>
          </a:prstGeom>
          <a:noFill/>
        </p:spPr>
        <p:txBody>
          <a:bodyPr wrap="square" rtlCol="0">
            <a:spAutoFit/>
          </a:bodyPr>
          <a:lstStyle/>
          <a:p>
            <a:r>
              <a:rPr lang="en-US" dirty="0"/>
              <a:t>Decentralized training paradigm for models optimized through stochastic gradient descent</a:t>
            </a:r>
          </a:p>
        </p:txBody>
      </p:sp>
      <p:sp>
        <p:nvSpPr>
          <p:cNvPr id="8" name="Rectangle 7">
            <a:extLst>
              <a:ext uri="{FF2B5EF4-FFF2-40B4-BE49-F238E27FC236}">
                <a16:creationId xmlns:a16="http://schemas.microsoft.com/office/drawing/2014/main" id="{A8C6637E-F204-2D42-8794-82D9ED724FFC}"/>
              </a:ext>
            </a:extLst>
          </p:cNvPr>
          <p:cNvSpPr/>
          <p:nvPr/>
        </p:nvSpPr>
        <p:spPr>
          <a:xfrm>
            <a:off x="4429333" y="2938296"/>
            <a:ext cx="4305755" cy="1625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D139FE-1971-D14A-9F71-AB1E2CCD9FF3}"/>
              </a:ext>
            </a:extLst>
          </p:cNvPr>
          <p:cNvSpPr/>
          <p:nvPr/>
        </p:nvSpPr>
        <p:spPr>
          <a:xfrm>
            <a:off x="3184634" y="3308387"/>
            <a:ext cx="4722765" cy="4423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4094D30-8D71-924B-A1E4-09FBCDCB9E5F}"/>
              </a:ext>
            </a:extLst>
          </p:cNvPr>
          <p:cNvSpPr/>
          <p:nvPr/>
        </p:nvSpPr>
        <p:spPr>
          <a:xfrm>
            <a:off x="3436882" y="3750752"/>
            <a:ext cx="4584817" cy="32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4AE1EC-3AEC-B44E-A5F8-129C3DD3DB23}"/>
              </a:ext>
            </a:extLst>
          </p:cNvPr>
          <p:cNvSpPr/>
          <p:nvPr/>
        </p:nvSpPr>
        <p:spPr>
          <a:xfrm>
            <a:off x="2854055" y="4101927"/>
            <a:ext cx="4722765" cy="402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3A96989-43BC-7A4A-9418-C3B26E72392C}"/>
              </a:ext>
            </a:extLst>
          </p:cNvPr>
          <p:cNvGrpSpPr/>
          <p:nvPr/>
        </p:nvGrpSpPr>
        <p:grpSpPr>
          <a:xfrm>
            <a:off x="4047796" y="1220548"/>
            <a:ext cx="1443537" cy="704141"/>
            <a:chOff x="4760793" y="1663567"/>
            <a:chExt cx="1924716" cy="938854"/>
          </a:xfrm>
        </p:grpSpPr>
        <p:pic>
          <p:nvPicPr>
            <p:cNvPr id="14" name="Picture 13">
              <a:extLst>
                <a:ext uri="{FF2B5EF4-FFF2-40B4-BE49-F238E27FC236}">
                  <a16:creationId xmlns:a16="http://schemas.microsoft.com/office/drawing/2014/main" id="{9DE82C94-EAAC-2B4E-B4CE-AB570B418F36}"/>
                </a:ext>
              </a:extLst>
            </p:cNvPr>
            <p:cNvPicPr>
              <a:picLocks noChangeAspect="1"/>
            </p:cNvPicPr>
            <p:nvPr/>
          </p:nvPicPr>
          <p:blipFill>
            <a:blip r:embed="rId3"/>
            <a:stretch>
              <a:fillRect/>
            </a:stretch>
          </p:blipFill>
          <p:spPr>
            <a:xfrm>
              <a:off x="4892174" y="1663567"/>
              <a:ext cx="1612900" cy="660400"/>
            </a:xfrm>
            <a:prstGeom prst="rect">
              <a:avLst/>
            </a:prstGeom>
          </p:spPr>
        </p:pic>
        <p:sp>
          <p:nvSpPr>
            <p:cNvPr id="15" name="Rectangle 14">
              <a:extLst>
                <a:ext uri="{FF2B5EF4-FFF2-40B4-BE49-F238E27FC236}">
                  <a16:creationId xmlns:a16="http://schemas.microsoft.com/office/drawing/2014/main" id="{BC12B51F-FBF6-704B-BEB9-9A36AEEA1B9D}"/>
                </a:ext>
              </a:extLst>
            </p:cNvPr>
            <p:cNvSpPr/>
            <p:nvPr/>
          </p:nvSpPr>
          <p:spPr>
            <a:xfrm>
              <a:off x="4760793" y="2143558"/>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D7ABC3C-DB4A-3545-937E-E34710CFDC4E}"/>
                </a:ext>
              </a:extLst>
            </p:cNvPr>
            <p:cNvSpPr/>
            <p:nvPr/>
          </p:nvSpPr>
          <p:spPr>
            <a:xfrm>
              <a:off x="6391219" y="2252856"/>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081136-2DDC-1447-99FC-E92C2DD9753D}"/>
                </a:ext>
              </a:extLst>
            </p:cNvPr>
            <p:cNvSpPr/>
            <p:nvPr/>
          </p:nvSpPr>
          <p:spPr>
            <a:xfrm>
              <a:off x="6491068" y="2142499"/>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7C398F7-B412-4F4D-9BFD-F1ADEC13489E}"/>
                </a:ext>
              </a:extLst>
            </p:cNvPr>
            <p:cNvSpPr/>
            <p:nvPr/>
          </p:nvSpPr>
          <p:spPr>
            <a:xfrm>
              <a:off x="5269510" y="2274971"/>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E72BBA4A-87B4-6546-8949-8B3B76351BED}"/>
              </a:ext>
            </a:extLst>
          </p:cNvPr>
          <p:cNvPicPr>
            <a:picLocks noChangeAspect="1"/>
          </p:cNvPicPr>
          <p:nvPr/>
        </p:nvPicPr>
        <p:blipFill>
          <a:blip r:embed="rId4"/>
          <a:stretch>
            <a:fillRect/>
          </a:stretch>
        </p:blipFill>
        <p:spPr>
          <a:xfrm>
            <a:off x="2180569" y="847779"/>
            <a:ext cx="428625" cy="533400"/>
          </a:xfrm>
          <a:prstGeom prst="rect">
            <a:avLst/>
          </a:prstGeom>
        </p:spPr>
      </p:pic>
      <p:pic>
        <p:nvPicPr>
          <p:cNvPr id="21" name="Picture 20">
            <a:extLst>
              <a:ext uri="{FF2B5EF4-FFF2-40B4-BE49-F238E27FC236}">
                <a16:creationId xmlns:a16="http://schemas.microsoft.com/office/drawing/2014/main" id="{23CEAFE6-FED2-2146-9F84-CCEA1D089E10}"/>
              </a:ext>
            </a:extLst>
          </p:cNvPr>
          <p:cNvPicPr>
            <a:picLocks noChangeAspect="1"/>
          </p:cNvPicPr>
          <p:nvPr/>
        </p:nvPicPr>
        <p:blipFill>
          <a:blip r:embed="rId5"/>
          <a:stretch>
            <a:fillRect/>
          </a:stretch>
        </p:blipFill>
        <p:spPr>
          <a:xfrm>
            <a:off x="2156921" y="1376683"/>
            <a:ext cx="428625" cy="485775"/>
          </a:xfrm>
          <a:prstGeom prst="rect">
            <a:avLst/>
          </a:prstGeom>
        </p:spPr>
      </p:pic>
      <p:pic>
        <p:nvPicPr>
          <p:cNvPr id="22" name="Picture 21">
            <a:extLst>
              <a:ext uri="{FF2B5EF4-FFF2-40B4-BE49-F238E27FC236}">
                <a16:creationId xmlns:a16="http://schemas.microsoft.com/office/drawing/2014/main" id="{011B39CC-CA04-3B4A-976B-BF65E2388D5C}"/>
              </a:ext>
            </a:extLst>
          </p:cNvPr>
          <p:cNvPicPr>
            <a:picLocks noChangeAspect="1"/>
          </p:cNvPicPr>
          <p:nvPr/>
        </p:nvPicPr>
        <p:blipFill>
          <a:blip r:embed="rId6"/>
          <a:stretch>
            <a:fillRect/>
          </a:stretch>
        </p:blipFill>
        <p:spPr>
          <a:xfrm>
            <a:off x="2120135" y="1909412"/>
            <a:ext cx="447675" cy="485775"/>
          </a:xfrm>
          <a:prstGeom prst="rect">
            <a:avLst/>
          </a:prstGeom>
        </p:spPr>
      </p:pic>
      <p:sp>
        <p:nvSpPr>
          <p:cNvPr id="24" name="TextBox 23">
            <a:extLst>
              <a:ext uri="{FF2B5EF4-FFF2-40B4-BE49-F238E27FC236}">
                <a16:creationId xmlns:a16="http://schemas.microsoft.com/office/drawing/2014/main" id="{2E85DE2A-65DB-054F-A66B-AE82F95A3A59}"/>
              </a:ext>
            </a:extLst>
          </p:cNvPr>
          <p:cNvSpPr txBox="1"/>
          <p:nvPr/>
        </p:nvSpPr>
        <p:spPr>
          <a:xfrm>
            <a:off x="1925858" y="667058"/>
            <a:ext cx="890752" cy="369332"/>
          </a:xfrm>
          <a:prstGeom prst="rect">
            <a:avLst/>
          </a:prstGeom>
          <a:noFill/>
        </p:spPr>
        <p:txBody>
          <a:bodyPr wrap="square" rtlCol="0">
            <a:spAutoFit/>
          </a:bodyPr>
          <a:lstStyle/>
          <a:p>
            <a:pPr algn="ctr"/>
            <a:r>
              <a:rPr lang="en-US" dirty="0"/>
              <a:t>clients</a:t>
            </a:r>
          </a:p>
        </p:txBody>
      </p:sp>
      <p:cxnSp>
        <p:nvCxnSpPr>
          <p:cNvPr id="5" name="Straight Arrow Connector 4">
            <a:extLst>
              <a:ext uri="{FF2B5EF4-FFF2-40B4-BE49-F238E27FC236}">
                <a16:creationId xmlns:a16="http://schemas.microsoft.com/office/drawing/2014/main" id="{967943AC-BA5B-6445-9399-24F9CB51680C}"/>
              </a:ext>
            </a:extLst>
          </p:cNvPr>
          <p:cNvCxnSpPr>
            <a:cxnSpLocks/>
            <a:stCxn id="20" idx="3"/>
            <a:endCxn id="14" idx="1"/>
          </p:cNvCxnSpPr>
          <p:nvPr/>
        </p:nvCxnSpPr>
        <p:spPr>
          <a:xfrm>
            <a:off x="2609194" y="1114479"/>
            <a:ext cx="1537138" cy="353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FB60B33-4CF2-9B49-8182-E6A9A3D5F907}"/>
              </a:ext>
            </a:extLst>
          </p:cNvPr>
          <p:cNvCxnSpPr>
            <a:cxnSpLocks/>
            <a:stCxn id="21" idx="3"/>
          </p:cNvCxnSpPr>
          <p:nvPr/>
        </p:nvCxnSpPr>
        <p:spPr>
          <a:xfrm flipV="1">
            <a:off x="2585546" y="1523707"/>
            <a:ext cx="1482206" cy="95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2C03DC5-5802-AA49-98DA-2127DC0C28DC}"/>
              </a:ext>
            </a:extLst>
          </p:cNvPr>
          <p:cNvCxnSpPr>
            <a:cxnSpLocks/>
          </p:cNvCxnSpPr>
          <p:nvPr/>
        </p:nvCxnSpPr>
        <p:spPr>
          <a:xfrm flipV="1">
            <a:off x="2554510" y="1546948"/>
            <a:ext cx="1591822" cy="660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6C29E51-0C6F-094E-B139-0E939A69364A}"/>
              </a:ext>
            </a:extLst>
          </p:cNvPr>
          <p:cNvSpPr txBox="1"/>
          <p:nvPr/>
        </p:nvSpPr>
        <p:spPr>
          <a:xfrm>
            <a:off x="3582031" y="1820007"/>
            <a:ext cx="2593550" cy="415498"/>
          </a:xfrm>
          <a:prstGeom prst="rect">
            <a:avLst/>
          </a:prstGeom>
          <a:noFill/>
        </p:spPr>
        <p:txBody>
          <a:bodyPr wrap="square" rtlCol="0">
            <a:spAutoFit/>
          </a:bodyPr>
          <a:lstStyle/>
          <a:p>
            <a:pPr algn="ctr"/>
            <a:r>
              <a:rPr lang="en-US" sz="1050" b="1" dirty="0">
                <a:solidFill>
                  <a:srgbClr val="FF0000"/>
                </a:solidFill>
              </a:rPr>
              <a:t>Local model’s parameters are shared and aggregated by the federator</a:t>
            </a:r>
          </a:p>
        </p:txBody>
      </p:sp>
      <p:sp>
        <p:nvSpPr>
          <p:cNvPr id="28" name="Curved Up Arrow 27">
            <a:extLst>
              <a:ext uri="{FF2B5EF4-FFF2-40B4-BE49-F238E27FC236}">
                <a16:creationId xmlns:a16="http://schemas.microsoft.com/office/drawing/2014/main" id="{7D7FF23B-F644-E447-9225-34499C917996}"/>
              </a:ext>
            </a:extLst>
          </p:cNvPr>
          <p:cNvSpPr/>
          <p:nvPr/>
        </p:nvSpPr>
        <p:spPr>
          <a:xfrm rot="11647737">
            <a:off x="2580807" y="902553"/>
            <a:ext cx="1605566" cy="266700"/>
          </a:xfrm>
          <a:prstGeom prst="curvedUpArrow">
            <a:avLst>
              <a:gd name="adj1" fmla="val 25000"/>
              <a:gd name="adj2" fmla="val 50000"/>
              <a:gd name="adj3" fmla="val 219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Curved Up Arrow 30">
            <a:extLst>
              <a:ext uri="{FF2B5EF4-FFF2-40B4-BE49-F238E27FC236}">
                <a16:creationId xmlns:a16="http://schemas.microsoft.com/office/drawing/2014/main" id="{885398EC-DABA-0341-9E86-D54DF7E6E2B8}"/>
              </a:ext>
            </a:extLst>
          </p:cNvPr>
          <p:cNvSpPr/>
          <p:nvPr/>
        </p:nvSpPr>
        <p:spPr>
          <a:xfrm rot="10800000">
            <a:off x="2483145" y="1254306"/>
            <a:ext cx="1598987" cy="266700"/>
          </a:xfrm>
          <a:prstGeom prst="curvedUpArrow">
            <a:avLst>
              <a:gd name="adj1" fmla="val 25000"/>
              <a:gd name="adj2" fmla="val 50000"/>
              <a:gd name="adj3" fmla="val 219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Curved Up Arrow 31">
            <a:extLst>
              <a:ext uri="{FF2B5EF4-FFF2-40B4-BE49-F238E27FC236}">
                <a16:creationId xmlns:a16="http://schemas.microsoft.com/office/drawing/2014/main" id="{8BC16A5B-2B53-F942-9C2F-1A5514E9B013}"/>
              </a:ext>
            </a:extLst>
          </p:cNvPr>
          <p:cNvSpPr/>
          <p:nvPr/>
        </p:nvSpPr>
        <p:spPr>
          <a:xfrm rot="9623654">
            <a:off x="2463417" y="1644987"/>
            <a:ext cx="1598987" cy="266700"/>
          </a:xfrm>
          <a:prstGeom prst="curvedUpArrow">
            <a:avLst>
              <a:gd name="adj1" fmla="val 25000"/>
              <a:gd name="adj2" fmla="val 50000"/>
              <a:gd name="adj3" fmla="val 219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a:extLst>
              <a:ext uri="{FF2B5EF4-FFF2-40B4-BE49-F238E27FC236}">
                <a16:creationId xmlns:a16="http://schemas.microsoft.com/office/drawing/2014/main" id="{AF116364-D80A-264B-B9A4-996367AEB730}"/>
              </a:ext>
            </a:extLst>
          </p:cNvPr>
          <p:cNvSpPr/>
          <p:nvPr/>
        </p:nvSpPr>
        <p:spPr>
          <a:xfrm>
            <a:off x="366964" y="4874256"/>
            <a:ext cx="9023684" cy="253916"/>
          </a:xfrm>
          <a:prstGeom prst="rect">
            <a:avLst/>
          </a:prstGeom>
        </p:spPr>
        <p:txBody>
          <a:bodyPr wrap="square">
            <a:spAutoFit/>
          </a:bodyPr>
          <a:lstStyle/>
          <a:p>
            <a:pPr algn="ctr"/>
            <a:r>
              <a:rPr lang="en-GB" sz="1050" dirty="0">
                <a:solidFill>
                  <a:schemeClr val="bg1"/>
                </a:solidFill>
                <a:latin typeface="Helvetica" pitchFamily="2" charset="0"/>
              </a:rPr>
              <a:t>Li, T., et al (2020). IEEE Signal Processing Magazine, 37(3), 50-60.</a:t>
            </a:r>
          </a:p>
        </p:txBody>
      </p:sp>
      <p:sp>
        <p:nvSpPr>
          <p:cNvPr id="30" name="ZoneTexte 45">
            <a:extLst>
              <a:ext uri="{FF2B5EF4-FFF2-40B4-BE49-F238E27FC236}">
                <a16:creationId xmlns:a16="http://schemas.microsoft.com/office/drawing/2014/main" id="{752D4A5B-1024-4B4F-B525-2A23FE74D73C}"/>
              </a:ext>
            </a:extLst>
          </p:cNvPr>
          <p:cNvSpPr txBox="1"/>
          <p:nvPr/>
        </p:nvSpPr>
        <p:spPr>
          <a:xfrm>
            <a:off x="0" y="-14859"/>
            <a:ext cx="6213619" cy="461661"/>
          </a:xfrm>
          <a:prstGeom prst="rect">
            <a:avLst/>
          </a:prstGeom>
          <a:noFill/>
        </p:spPr>
        <p:txBody>
          <a:bodyPr wrap="square" lIns="91436" tIns="45718" rIns="91436" bIns="45718" rtlCol="0">
            <a:spAutoFit/>
          </a:bodyPr>
          <a:lstStyle/>
          <a:p>
            <a:pPr defTabSz="457178"/>
            <a:r>
              <a:rPr lang="en-US" sz="2400" b="1" dirty="0">
                <a:solidFill>
                  <a:srgbClr val="000000"/>
                </a:solidFill>
              </a:rPr>
              <a:t>The rise of Federated Learning </a:t>
            </a:r>
          </a:p>
        </p:txBody>
      </p:sp>
      <p:sp>
        <p:nvSpPr>
          <p:cNvPr id="34" name="TextBox 33">
            <a:extLst>
              <a:ext uri="{FF2B5EF4-FFF2-40B4-BE49-F238E27FC236}">
                <a16:creationId xmlns:a16="http://schemas.microsoft.com/office/drawing/2014/main" id="{B967F88C-692A-BB47-839B-60C74C7BF40E}"/>
              </a:ext>
            </a:extLst>
          </p:cNvPr>
          <p:cNvSpPr txBox="1"/>
          <p:nvPr/>
        </p:nvSpPr>
        <p:spPr>
          <a:xfrm>
            <a:off x="4219581" y="1025880"/>
            <a:ext cx="1110654" cy="369332"/>
          </a:xfrm>
          <a:prstGeom prst="rect">
            <a:avLst/>
          </a:prstGeom>
          <a:noFill/>
        </p:spPr>
        <p:txBody>
          <a:bodyPr wrap="square" rtlCol="0">
            <a:spAutoFit/>
          </a:bodyPr>
          <a:lstStyle/>
          <a:p>
            <a:pPr algn="ctr"/>
            <a:r>
              <a:rPr lang="en-US" dirty="0"/>
              <a:t>federator</a:t>
            </a:r>
          </a:p>
        </p:txBody>
      </p:sp>
    </p:spTree>
    <p:extLst>
      <p:ext uri="{BB962C8B-B14F-4D97-AF65-F5344CB8AC3E}">
        <p14:creationId xmlns:p14="http://schemas.microsoft.com/office/powerpoint/2010/main" val="2790346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0616CF8-13D9-9B4A-A842-6A3EEA6C374F}"/>
              </a:ext>
            </a:extLst>
          </p:cNvPr>
          <p:cNvSpPr/>
          <p:nvPr/>
        </p:nvSpPr>
        <p:spPr>
          <a:xfrm>
            <a:off x="366964" y="4874256"/>
            <a:ext cx="9023684" cy="253916"/>
          </a:xfrm>
          <a:prstGeom prst="rect">
            <a:avLst/>
          </a:prstGeom>
        </p:spPr>
        <p:txBody>
          <a:bodyPr wrap="square">
            <a:spAutoFit/>
          </a:bodyPr>
          <a:lstStyle/>
          <a:p>
            <a:pPr algn="ctr"/>
            <a:r>
              <a:rPr lang="en-GB" sz="1050" dirty="0">
                <a:solidFill>
                  <a:schemeClr val="bg1"/>
                </a:solidFill>
                <a:latin typeface="Helvetica" pitchFamily="2" charset="0"/>
              </a:rPr>
              <a:t>Li, T., et al (2020). IEEE Signal Processing Magazine, 37(3), 50-60.</a:t>
            </a:r>
          </a:p>
        </p:txBody>
      </p:sp>
      <p:pic>
        <p:nvPicPr>
          <p:cNvPr id="6" name="Picture 5">
            <a:extLst>
              <a:ext uri="{FF2B5EF4-FFF2-40B4-BE49-F238E27FC236}">
                <a16:creationId xmlns:a16="http://schemas.microsoft.com/office/drawing/2014/main" id="{3A7572A2-D3BC-1146-A267-614A8CD39BB7}"/>
              </a:ext>
            </a:extLst>
          </p:cNvPr>
          <p:cNvPicPr>
            <a:picLocks noChangeAspect="1"/>
          </p:cNvPicPr>
          <p:nvPr/>
        </p:nvPicPr>
        <p:blipFill>
          <a:blip r:embed="rId2"/>
          <a:stretch>
            <a:fillRect/>
          </a:stretch>
        </p:blipFill>
        <p:spPr>
          <a:xfrm>
            <a:off x="408912" y="3021376"/>
            <a:ext cx="8326176" cy="1625822"/>
          </a:xfrm>
          <a:prstGeom prst="rect">
            <a:avLst/>
          </a:prstGeom>
        </p:spPr>
      </p:pic>
      <p:sp>
        <p:nvSpPr>
          <p:cNvPr id="7" name="TextBox 6">
            <a:extLst>
              <a:ext uri="{FF2B5EF4-FFF2-40B4-BE49-F238E27FC236}">
                <a16:creationId xmlns:a16="http://schemas.microsoft.com/office/drawing/2014/main" id="{519D1BB0-A17E-3847-B522-539C243F59DC}"/>
              </a:ext>
            </a:extLst>
          </p:cNvPr>
          <p:cNvSpPr txBox="1"/>
          <p:nvPr/>
        </p:nvSpPr>
        <p:spPr>
          <a:xfrm>
            <a:off x="265386" y="2586066"/>
            <a:ext cx="8650014" cy="369332"/>
          </a:xfrm>
          <a:prstGeom prst="rect">
            <a:avLst/>
          </a:prstGeom>
          <a:noFill/>
        </p:spPr>
        <p:txBody>
          <a:bodyPr wrap="square" rtlCol="0">
            <a:spAutoFit/>
          </a:bodyPr>
          <a:lstStyle/>
          <a:p>
            <a:r>
              <a:rPr lang="en-US" dirty="0"/>
              <a:t>Decentralized training paradigm for models optimized through stochastic gradient descent</a:t>
            </a:r>
          </a:p>
        </p:txBody>
      </p:sp>
      <p:sp>
        <p:nvSpPr>
          <p:cNvPr id="8" name="Rectangle 7">
            <a:extLst>
              <a:ext uri="{FF2B5EF4-FFF2-40B4-BE49-F238E27FC236}">
                <a16:creationId xmlns:a16="http://schemas.microsoft.com/office/drawing/2014/main" id="{A8C6637E-F204-2D42-8794-82D9ED724FFC}"/>
              </a:ext>
            </a:extLst>
          </p:cNvPr>
          <p:cNvSpPr/>
          <p:nvPr/>
        </p:nvSpPr>
        <p:spPr>
          <a:xfrm>
            <a:off x="5021317" y="2938296"/>
            <a:ext cx="3713771" cy="1625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CEDC57-842C-3E48-BB6B-5935E699F10A}"/>
              </a:ext>
            </a:extLst>
          </p:cNvPr>
          <p:cNvSpPr/>
          <p:nvPr/>
        </p:nvSpPr>
        <p:spPr>
          <a:xfrm>
            <a:off x="444385" y="2984243"/>
            <a:ext cx="2141162" cy="32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6D139FE-1971-D14A-9F71-AB1E2CCD9FF3}"/>
              </a:ext>
            </a:extLst>
          </p:cNvPr>
          <p:cNvSpPr/>
          <p:nvPr/>
        </p:nvSpPr>
        <p:spPr>
          <a:xfrm>
            <a:off x="5021318" y="3308387"/>
            <a:ext cx="2886081" cy="4423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4094D30-8D71-924B-A1E4-09FBCDCB9E5F}"/>
              </a:ext>
            </a:extLst>
          </p:cNvPr>
          <p:cNvSpPr/>
          <p:nvPr/>
        </p:nvSpPr>
        <p:spPr>
          <a:xfrm>
            <a:off x="5021318" y="3750752"/>
            <a:ext cx="3000380" cy="3275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4AE1EC-3AEC-B44E-A5F8-129C3DD3DB23}"/>
              </a:ext>
            </a:extLst>
          </p:cNvPr>
          <p:cNvSpPr/>
          <p:nvPr/>
        </p:nvSpPr>
        <p:spPr>
          <a:xfrm>
            <a:off x="5021318" y="4101927"/>
            <a:ext cx="2555502" cy="4027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23A96989-43BC-7A4A-9418-C3B26E72392C}"/>
              </a:ext>
            </a:extLst>
          </p:cNvPr>
          <p:cNvGrpSpPr/>
          <p:nvPr/>
        </p:nvGrpSpPr>
        <p:grpSpPr>
          <a:xfrm>
            <a:off x="4047796" y="1220548"/>
            <a:ext cx="1443537" cy="704141"/>
            <a:chOff x="4760793" y="1663567"/>
            <a:chExt cx="1924716" cy="938854"/>
          </a:xfrm>
        </p:grpSpPr>
        <p:pic>
          <p:nvPicPr>
            <p:cNvPr id="14" name="Picture 13">
              <a:extLst>
                <a:ext uri="{FF2B5EF4-FFF2-40B4-BE49-F238E27FC236}">
                  <a16:creationId xmlns:a16="http://schemas.microsoft.com/office/drawing/2014/main" id="{9DE82C94-EAAC-2B4E-B4CE-AB570B418F36}"/>
                </a:ext>
              </a:extLst>
            </p:cNvPr>
            <p:cNvPicPr>
              <a:picLocks noChangeAspect="1"/>
            </p:cNvPicPr>
            <p:nvPr/>
          </p:nvPicPr>
          <p:blipFill>
            <a:blip r:embed="rId3"/>
            <a:stretch>
              <a:fillRect/>
            </a:stretch>
          </p:blipFill>
          <p:spPr>
            <a:xfrm>
              <a:off x="4892174" y="1663567"/>
              <a:ext cx="1612900" cy="660400"/>
            </a:xfrm>
            <a:prstGeom prst="rect">
              <a:avLst/>
            </a:prstGeom>
          </p:spPr>
        </p:pic>
        <p:sp>
          <p:nvSpPr>
            <p:cNvPr id="15" name="Rectangle 14">
              <a:extLst>
                <a:ext uri="{FF2B5EF4-FFF2-40B4-BE49-F238E27FC236}">
                  <a16:creationId xmlns:a16="http://schemas.microsoft.com/office/drawing/2014/main" id="{BC12B51F-FBF6-704B-BEB9-9A36AEEA1B9D}"/>
                </a:ext>
              </a:extLst>
            </p:cNvPr>
            <p:cNvSpPr/>
            <p:nvPr/>
          </p:nvSpPr>
          <p:spPr>
            <a:xfrm>
              <a:off x="4760793" y="2143558"/>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D7ABC3C-DB4A-3545-937E-E34710CFDC4E}"/>
                </a:ext>
              </a:extLst>
            </p:cNvPr>
            <p:cNvSpPr/>
            <p:nvPr/>
          </p:nvSpPr>
          <p:spPr>
            <a:xfrm>
              <a:off x="6391219" y="2252856"/>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081136-2DDC-1447-99FC-E92C2DD9753D}"/>
                </a:ext>
              </a:extLst>
            </p:cNvPr>
            <p:cNvSpPr/>
            <p:nvPr/>
          </p:nvSpPr>
          <p:spPr>
            <a:xfrm>
              <a:off x="6491068" y="2142499"/>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7C398F7-B412-4F4D-9BFD-F1ADEC13489E}"/>
                </a:ext>
              </a:extLst>
            </p:cNvPr>
            <p:cNvSpPr/>
            <p:nvPr/>
          </p:nvSpPr>
          <p:spPr>
            <a:xfrm>
              <a:off x="5269510" y="2274971"/>
              <a:ext cx="194441" cy="3274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E72BBA4A-87B4-6546-8949-8B3B76351BED}"/>
              </a:ext>
            </a:extLst>
          </p:cNvPr>
          <p:cNvPicPr>
            <a:picLocks noChangeAspect="1"/>
          </p:cNvPicPr>
          <p:nvPr/>
        </p:nvPicPr>
        <p:blipFill>
          <a:blip r:embed="rId4"/>
          <a:stretch>
            <a:fillRect/>
          </a:stretch>
        </p:blipFill>
        <p:spPr>
          <a:xfrm>
            <a:off x="2180569" y="847779"/>
            <a:ext cx="428625" cy="533400"/>
          </a:xfrm>
          <a:prstGeom prst="rect">
            <a:avLst/>
          </a:prstGeom>
        </p:spPr>
      </p:pic>
      <p:pic>
        <p:nvPicPr>
          <p:cNvPr id="21" name="Picture 20">
            <a:extLst>
              <a:ext uri="{FF2B5EF4-FFF2-40B4-BE49-F238E27FC236}">
                <a16:creationId xmlns:a16="http://schemas.microsoft.com/office/drawing/2014/main" id="{23CEAFE6-FED2-2146-9F84-CCEA1D089E10}"/>
              </a:ext>
            </a:extLst>
          </p:cNvPr>
          <p:cNvPicPr>
            <a:picLocks noChangeAspect="1"/>
          </p:cNvPicPr>
          <p:nvPr/>
        </p:nvPicPr>
        <p:blipFill>
          <a:blip r:embed="rId5"/>
          <a:stretch>
            <a:fillRect/>
          </a:stretch>
        </p:blipFill>
        <p:spPr>
          <a:xfrm>
            <a:off x="2156921" y="1376683"/>
            <a:ext cx="428625" cy="485775"/>
          </a:xfrm>
          <a:prstGeom prst="rect">
            <a:avLst/>
          </a:prstGeom>
        </p:spPr>
      </p:pic>
      <p:pic>
        <p:nvPicPr>
          <p:cNvPr id="22" name="Picture 21">
            <a:extLst>
              <a:ext uri="{FF2B5EF4-FFF2-40B4-BE49-F238E27FC236}">
                <a16:creationId xmlns:a16="http://schemas.microsoft.com/office/drawing/2014/main" id="{011B39CC-CA04-3B4A-976B-BF65E2388D5C}"/>
              </a:ext>
            </a:extLst>
          </p:cNvPr>
          <p:cNvPicPr>
            <a:picLocks noChangeAspect="1"/>
          </p:cNvPicPr>
          <p:nvPr/>
        </p:nvPicPr>
        <p:blipFill>
          <a:blip r:embed="rId6"/>
          <a:stretch>
            <a:fillRect/>
          </a:stretch>
        </p:blipFill>
        <p:spPr>
          <a:xfrm>
            <a:off x="2120135" y="1909412"/>
            <a:ext cx="447675" cy="485775"/>
          </a:xfrm>
          <a:prstGeom prst="rect">
            <a:avLst/>
          </a:prstGeom>
        </p:spPr>
      </p:pic>
      <p:sp>
        <p:nvSpPr>
          <p:cNvPr id="24" name="TextBox 23">
            <a:extLst>
              <a:ext uri="{FF2B5EF4-FFF2-40B4-BE49-F238E27FC236}">
                <a16:creationId xmlns:a16="http://schemas.microsoft.com/office/drawing/2014/main" id="{2E85DE2A-65DB-054F-A66B-AE82F95A3A59}"/>
              </a:ext>
            </a:extLst>
          </p:cNvPr>
          <p:cNvSpPr txBox="1"/>
          <p:nvPr/>
        </p:nvSpPr>
        <p:spPr>
          <a:xfrm>
            <a:off x="1925858" y="667058"/>
            <a:ext cx="890752" cy="369332"/>
          </a:xfrm>
          <a:prstGeom prst="rect">
            <a:avLst/>
          </a:prstGeom>
          <a:noFill/>
        </p:spPr>
        <p:txBody>
          <a:bodyPr wrap="square" rtlCol="0">
            <a:spAutoFit/>
          </a:bodyPr>
          <a:lstStyle/>
          <a:p>
            <a:pPr algn="ctr"/>
            <a:r>
              <a:rPr lang="en-US" dirty="0"/>
              <a:t>clients</a:t>
            </a:r>
          </a:p>
        </p:txBody>
      </p:sp>
      <p:cxnSp>
        <p:nvCxnSpPr>
          <p:cNvPr id="5" name="Straight Arrow Connector 4">
            <a:extLst>
              <a:ext uri="{FF2B5EF4-FFF2-40B4-BE49-F238E27FC236}">
                <a16:creationId xmlns:a16="http://schemas.microsoft.com/office/drawing/2014/main" id="{967943AC-BA5B-6445-9399-24F9CB51680C}"/>
              </a:ext>
            </a:extLst>
          </p:cNvPr>
          <p:cNvCxnSpPr>
            <a:cxnSpLocks/>
            <a:stCxn id="20" idx="3"/>
            <a:endCxn id="14" idx="1"/>
          </p:cNvCxnSpPr>
          <p:nvPr/>
        </p:nvCxnSpPr>
        <p:spPr>
          <a:xfrm>
            <a:off x="2609194" y="1114479"/>
            <a:ext cx="1537138" cy="3537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FB60B33-4CF2-9B49-8182-E6A9A3D5F907}"/>
              </a:ext>
            </a:extLst>
          </p:cNvPr>
          <p:cNvCxnSpPr>
            <a:cxnSpLocks/>
            <a:stCxn id="21" idx="3"/>
          </p:cNvCxnSpPr>
          <p:nvPr/>
        </p:nvCxnSpPr>
        <p:spPr>
          <a:xfrm flipV="1">
            <a:off x="2585546" y="1523707"/>
            <a:ext cx="1482206" cy="958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2C03DC5-5802-AA49-98DA-2127DC0C28DC}"/>
              </a:ext>
            </a:extLst>
          </p:cNvPr>
          <p:cNvCxnSpPr>
            <a:cxnSpLocks/>
          </p:cNvCxnSpPr>
          <p:nvPr/>
        </p:nvCxnSpPr>
        <p:spPr>
          <a:xfrm flipV="1">
            <a:off x="2554510" y="1546948"/>
            <a:ext cx="1591822" cy="6606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6C29E51-0C6F-094E-B139-0E939A69364A}"/>
              </a:ext>
            </a:extLst>
          </p:cNvPr>
          <p:cNvSpPr txBox="1"/>
          <p:nvPr/>
        </p:nvSpPr>
        <p:spPr>
          <a:xfrm>
            <a:off x="3582031" y="1820007"/>
            <a:ext cx="2593550" cy="415498"/>
          </a:xfrm>
          <a:prstGeom prst="rect">
            <a:avLst/>
          </a:prstGeom>
          <a:noFill/>
        </p:spPr>
        <p:txBody>
          <a:bodyPr wrap="square" rtlCol="0">
            <a:spAutoFit/>
          </a:bodyPr>
          <a:lstStyle/>
          <a:p>
            <a:pPr algn="ctr"/>
            <a:r>
              <a:rPr lang="en-US" sz="1050" b="1" dirty="0">
                <a:solidFill>
                  <a:srgbClr val="FF0000"/>
                </a:solidFill>
              </a:rPr>
              <a:t>Local model’s parameters are shared and aggregated by the federator</a:t>
            </a:r>
          </a:p>
        </p:txBody>
      </p:sp>
      <p:sp>
        <p:nvSpPr>
          <p:cNvPr id="26" name="ZoneTexte 45">
            <a:extLst>
              <a:ext uri="{FF2B5EF4-FFF2-40B4-BE49-F238E27FC236}">
                <a16:creationId xmlns:a16="http://schemas.microsoft.com/office/drawing/2014/main" id="{FEFF72C9-CC30-FA43-8E2C-2135BEBBBB34}"/>
              </a:ext>
            </a:extLst>
          </p:cNvPr>
          <p:cNvSpPr txBox="1"/>
          <p:nvPr/>
        </p:nvSpPr>
        <p:spPr>
          <a:xfrm>
            <a:off x="0" y="-14859"/>
            <a:ext cx="6213619" cy="461661"/>
          </a:xfrm>
          <a:prstGeom prst="rect">
            <a:avLst/>
          </a:prstGeom>
          <a:noFill/>
        </p:spPr>
        <p:txBody>
          <a:bodyPr wrap="square" lIns="91436" tIns="45718" rIns="91436" bIns="45718" rtlCol="0">
            <a:spAutoFit/>
          </a:bodyPr>
          <a:lstStyle/>
          <a:p>
            <a:pPr defTabSz="457178"/>
            <a:r>
              <a:rPr lang="en-US" sz="2400" b="1" dirty="0">
                <a:solidFill>
                  <a:srgbClr val="000000"/>
                </a:solidFill>
              </a:rPr>
              <a:t>The rise of Federated Learning </a:t>
            </a:r>
          </a:p>
        </p:txBody>
      </p:sp>
      <p:sp>
        <p:nvSpPr>
          <p:cNvPr id="28" name="TextBox 27">
            <a:extLst>
              <a:ext uri="{FF2B5EF4-FFF2-40B4-BE49-F238E27FC236}">
                <a16:creationId xmlns:a16="http://schemas.microsoft.com/office/drawing/2014/main" id="{05D22D27-FB85-1349-84DE-A33931073670}"/>
              </a:ext>
            </a:extLst>
          </p:cNvPr>
          <p:cNvSpPr txBox="1"/>
          <p:nvPr/>
        </p:nvSpPr>
        <p:spPr>
          <a:xfrm>
            <a:off x="4219581" y="1025880"/>
            <a:ext cx="1110654" cy="369332"/>
          </a:xfrm>
          <a:prstGeom prst="rect">
            <a:avLst/>
          </a:prstGeom>
          <a:noFill/>
        </p:spPr>
        <p:txBody>
          <a:bodyPr wrap="square" rtlCol="0">
            <a:spAutoFit/>
          </a:bodyPr>
          <a:lstStyle/>
          <a:p>
            <a:pPr algn="ctr"/>
            <a:r>
              <a:rPr lang="en-US" dirty="0"/>
              <a:t>federator</a:t>
            </a:r>
          </a:p>
        </p:txBody>
      </p:sp>
    </p:spTree>
    <p:extLst>
      <p:ext uri="{BB962C8B-B14F-4D97-AF65-F5344CB8AC3E}">
        <p14:creationId xmlns:p14="http://schemas.microsoft.com/office/powerpoint/2010/main" val="24024187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F004B0-1D71-A94D-A764-5906985DBF53}"/>
              </a:ext>
            </a:extLst>
          </p:cNvPr>
          <p:cNvSpPr>
            <a:spLocks noGrp="1"/>
          </p:cNvSpPr>
          <p:nvPr>
            <p:ph type="sldNum" sz="quarter" idx="12"/>
          </p:nvPr>
        </p:nvSpPr>
        <p:spPr/>
        <p:txBody>
          <a:bodyPr/>
          <a:lstStyle/>
          <a:p>
            <a:pPr>
              <a:defRPr/>
            </a:pPr>
            <a:r>
              <a:rPr lang="fr-FR"/>
              <a:t>- </a:t>
            </a:r>
            <a:fld id="{8D68F26B-E493-43B4-A0D1-A7C7B876D25B}" type="slidenum">
              <a:rPr lang="fr-FR" smtClean="0"/>
              <a:pPr>
                <a:defRPr/>
              </a:pPr>
              <a:t>8</a:t>
            </a:fld>
            <a:endParaRPr lang="fr-FR"/>
          </a:p>
        </p:txBody>
      </p:sp>
      <p:pic>
        <p:nvPicPr>
          <p:cNvPr id="3" name="Picture 2">
            <a:extLst>
              <a:ext uri="{FF2B5EF4-FFF2-40B4-BE49-F238E27FC236}">
                <a16:creationId xmlns:a16="http://schemas.microsoft.com/office/drawing/2014/main" id="{99928401-3786-7E4E-8FAB-3401DF9ABA76}"/>
              </a:ext>
            </a:extLst>
          </p:cNvPr>
          <p:cNvPicPr>
            <a:picLocks noChangeAspect="1"/>
          </p:cNvPicPr>
          <p:nvPr/>
        </p:nvPicPr>
        <p:blipFill>
          <a:blip r:embed="rId2"/>
          <a:stretch>
            <a:fillRect/>
          </a:stretch>
        </p:blipFill>
        <p:spPr>
          <a:xfrm>
            <a:off x="3642065" y="3589451"/>
            <a:ext cx="1574800" cy="1193800"/>
          </a:xfrm>
          <a:prstGeom prst="rect">
            <a:avLst/>
          </a:prstGeom>
        </p:spPr>
      </p:pic>
      <p:sp>
        <p:nvSpPr>
          <p:cNvPr id="4" name="TextBox 3">
            <a:extLst>
              <a:ext uri="{FF2B5EF4-FFF2-40B4-BE49-F238E27FC236}">
                <a16:creationId xmlns:a16="http://schemas.microsoft.com/office/drawing/2014/main" id="{239F8D61-BFC6-D54E-99CE-4CCF8A3A3477}"/>
              </a:ext>
            </a:extLst>
          </p:cNvPr>
          <p:cNvSpPr txBox="1"/>
          <p:nvPr/>
        </p:nvSpPr>
        <p:spPr>
          <a:xfrm>
            <a:off x="5230091" y="4398237"/>
            <a:ext cx="2339109" cy="430887"/>
          </a:xfrm>
          <a:prstGeom prst="rect">
            <a:avLst/>
          </a:prstGeom>
          <a:noFill/>
        </p:spPr>
        <p:txBody>
          <a:bodyPr wrap="square" rtlCol="0">
            <a:spAutoFit/>
          </a:bodyPr>
          <a:lstStyle/>
          <a:p>
            <a:r>
              <a:rPr lang="en-US" sz="1100" dirty="0"/>
              <a:t>PubMed query “federated learning” June 6</a:t>
            </a:r>
            <a:r>
              <a:rPr lang="en-US" sz="1100" baseline="30000" dirty="0"/>
              <a:t>th</a:t>
            </a:r>
            <a:r>
              <a:rPr lang="en-US" sz="1100" dirty="0"/>
              <a:t> 2021 </a:t>
            </a:r>
          </a:p>
        </p:txBody>
      </p:sp>
      <p:sp>
        <p:nvSpPr>
          <p:cNvPr id="5" name="ZoneTexte 45">
            <a:extLst>
              <a:ext uri="{FF2B5EF4-FFF2-40B4-BE49-F238E27FC236}">
                <a16:creationId xmlns:a16="http://schemas.microsoft.com/office/drawing/2014/main" id="{EF0F740A-8E71-5E47-BEAA-09C04DA7E227}"/>
              </a:ext>
            </a:extLst>
          </p:cNvPr>
          <p:cNvSpPr txBox="1"/>
          <p:nvPr/>
        </p:nvSpPr>
        <p:spPr>
          <a:xfrm>
            <a:off x="0" y="3529"/>
            <a:ext cx="8684649" cy="461665"/>
          </a:xfrm>
          <a:prstGeom prst="rect">
            <a:avLst/>
          </a:prstGeom>
          <a:noFill/>
        </p:spPr>
        <p:txBody>
          <a:bodyPr wrap="square" rtlCol="0">
            <a:spAutoFit/>
          </a:bodyPr>
          <a:lstStyle/>
          <a:p>
            <a:r>
              <a:rPr lang="en-US" sz="2400" b="1" dirty="0"/>
              <a:t>Federated Learning for Collaborative Data Science </a:t>
            </a:r>
          </a:p>
        </p:txBody>
      </p:sp>
      <p:sp>
        <p:nvSpPr>
          <p:cNvPr id="7" name="Rectangle 6">
            <a:extLst>
              <a:ext uri="{FF2B5EF4-FFF2-40B4-BE49-F238E27FC236}">
                <a16:creationId xmlns:a16="http://schemas.microsoft.com/office/drawing/2014/main" id="{020F9865-AE70-2145-8E05-0BD8A2CDE30E}"/>
              </a:ext>
            </a:extLst>
          </p:cNvPr>
          <p:cNvSpPr/>
          <p:nvPr/>
        </p:nvSpPr>
        <p:spPr>
          <a:xfrm>
            <a:off x="1953462" y="4829124"/>
            <a:ext cx="4530920" cy="276999"/>
          </a:xfrm>
          <a:prstGeom prst="rect">
            <a:avLst/>
          </a:prstGeom>
        </p:spPr>
        <p:txBody>
          <a:bodyPr wrap="none">
            <a:spAutoFit/>
          </a:bodyPr>
          <a:lstStyle/>
          <a:p>
            <a:r>
              <a:rPr lang="en-US" sz="1200" b="1" dirty="0">
                <a:solidFill>
                  <a:schemeClr val="bg1"/>
                </a:solidFill>
              </a:rPr>
              <a:t>Rieke et al. NPJ Digit Med. 2020; Xu et al. J </a:t>
            </a:r>
            <a:r>
              <a:rPr lang="en-US" sz="1200" b="1" dirty="0" err="1">
                <a:solidFill>
                  <a:schemeClr val="bg1"/>
                </a:solidFill>
              </a:rPr>
              <a:t>Healthc</a:t>
            </a:r>
            <a:r>
              <a:rPr lang="en-US" sz="1200" b="1" dirty="0">
                <a:solidFill>
                  <a:schemeClr val="bg1"/>
                </a:solidFill>
              </a:rPr>
              <a:t> Inform Res. </a:t>
            </a:r>
            <a:r>
              <a:rPr lang="en-GB" sz="1200" b="1" dirty="0">
                <a:solidFill>
                  <a:schemeClr val="bg1"/>
                </a:solidFill>
              </a:rPr>
              <a:t>2020</a:t>
            </a:r>
            <a:endParaRPr lang="en-US" sz="1200" b="1" dirty="0">
              <a:solidFill>
                <a:schemeClr val="bg1"/>
              </a:solidFill>
            </a:endParaRPr>
          </a:p>
        </p:txBody>
      </p:sp>
      <p:grpSp>
        <p:nvGrpSpPr>
          <p:cNvPr id="10" name="Group 9">
            <a:extLst>
              <a:ext uri="{FF2B5EF4-FFF2-40B4-BE49-F238E27FC236}">
                <a16:creationId xmlns:a16="http://schemas.microsoft.com/office/drawing/2014/main" id="{B7512040-0E15-3C4E-AB58-0E1C819B760C}"/>
              </a:ext>
            </a:extLst>
          </p:cNvPr>
          <p:cNvGrpSpPr/>
          <p:nvPr/>
        </p:nvGrpSpPr>
        <p:grpSpPr>
          <a:xfrm>
            <a:off x="269813" y="968513"/>
            <a:ext cx="4947052" cy="2318338"/>
            <a:chOff x="288148" y="1515444"/>
            <a:chExt cx="4947052" cy="2318338"/>
          </a:xfrm>
        </p:grpSpPr>
        <p:pic>
          <p:nvPicPr>
            <p:cNvPr id="70658" name="Picture 2">
              <a:extLst>
                <a:ext uri="{FF2B5EF4-FFF2-40B4-BE49-F238E27FC236}">
                  <a16:creationId xmlns:a16="http://schemas.microsoft.com/office/drawing/2014/main" id="{32762927-D5B6-0441-B079-D0EE6EE86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37" y="1515444"/>
              <a:ext cx="4873163" cy="206952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47F4D6B-D017-EF49-B6C3-443C4F777CC8}"/>
                </a:ext>
              </a:extLst>
            </p:cNvPr>
            <p:cNvSpPr/>
            <p:nvPr/>
          </p:nvSpPr>
          <p:spPr>
            <a:xfrm>
              <a:off x="288148" y="3556783"/>
              <a:ext cx="3116238" cy="276999"/>
            </a:xfrm>
            <a:prstGeom prst="rect">
              <a:avLst/>
            </a:prstGeom>
          </p:spPr>
          <p:txBody>
            <a:bodyPr wrap="none">
              <a:spAutoFit/>
            </a:bodyPr>
            <a:lstStyle/>
            <a:p>
              <a:r>
                <a:rPr lang="en-US" sz="1200" dirty="0"/>
                <a:t>From Ng et al, Quant Imaging Med Surg, 2021; </a:t>
              </a:r>
            </a:p>
          </p:txBody>
        </p:sp>
      </p:grpSp>
      <p:grpSp>
        <p:nvGrpSpPr>
          <p:cNvPr id="12" name="Group 11">
            <a:extLst>
              <a:ext uri="{FF2B5EF4-FFF2-40B4-BE49-F238E27FC236}">
                <a16:creationId xmlns:a16="http://schemas.microsoft.com/office/drawing/2014/main" id="{9D1465D4-3FC9-CA47-A4E7-060D2EF1E663}"/>
              </a:ext>
            </a:extLst>
          </p:cNvPr>
          <p:cNvGrpSpPr/>
          <p:nvPr/>
        </p:nvGrpSpPr>
        <p:grpSpPr>
          <a:xfrm>
            <a:off x="5772772" y="650403"/>
            <a:ext cx="3009191" cy="2849514"/>
            <a:chOff x="5772772" y="650403"/>
            <a:chExt cx="3009191" cy="2849514"/>
          </a:xfrm>
        </p:grpSpPr>
        <p:pic>
          <p:nvPicPr>
            <p:cNvPr id="9" name="Picture 8">
              <a:extLst>
                <a:ext uri="{FF2B5EF4-FFF2-40B4-BE49-F238E27FC236}">
                  <a16:creationId xmlns:a16="http://schemas.microsoft.com/office/drawing/2014/main" id="{14A6CB4B-7BDF-1843-BC47-D0E8E22AF9B4}"/>
                </a:ext>
              </a:extLst>
            </p:cNvPr>
            <p:cNvPicPr>
              <a:picLocks noChangeAspect="1"/>
            </p:cNvPicPr>
            <p:nvPr/>
          </p:nvPicPr>
          <p:blipFill>
            <a:blip r:embed="rId4"/>
            <a:stretch>
              <a:fillRect/>
            </a:stretch>
          </p:blipFill>
          <p:spPr>
            <a:xfrm>
              <a:off x="6004265" y="650403"/>
              <a:ext cx="2777698" cy="2834003"/>
            </a:xfrm>
            <a:prstGeom prst="rect">
              <a:avLst/>
            </a:prstGeom>
          </p:spPr>
        </p:pic>
        <p:sp>
          <p:nvSpPr>
            <p:cNvPr id="11" name="Rectangle 10">
              <a:extLst>
                <a:ext uri="{FF2B5EF4-FFF2-40B4-BE49-F238E27FC236}">
                  <a16:creationId xmlns:a16="http://schemas.microsoft.com/office/drawing/2014/main" id="{14C1FF1D-2AA0-7744-95B6-743BB45AA2D8}"/>
                </a:ext>
              </a:extLst>
            </p:cNvPr>
            <p:cNvSpPr/>
            <p:nvPr/>
          </p:nvSpPr>
          <p:spPr>
            <a:xfrm rot="16200000">
              <a:off x="4539037" y="1989183"/>
              <a:ext cx="2744469" cy="276999"/>
            </a:xfrm>
            <a:prstGeom prst="rect">
              <a:avLst/>
            </a:prstGeom>
          </p:spPr>
          <p:txBody>
            <a:bodyPr wrap="none">
              <a:spAutoFit/>
            </a:bodyPr>
            <a:lstStyle/>
            <a:p>
              <a:r>
                <a:rPr lang="en-US" sz="1200" dirty="0"/>
                <a:t>From Xu et al. J </a:t>
              </a:r>
              <a:r>
                <a:rPr lang="en-US" sz="1200" dirty="0" err="1"/>
                <a:t>Healthc</a:t>
              </a:r>
              <a:r>
                <a:rPr lang="en-US" sz="1200" dirty="0"/>
                <a:t> Inform Res. 2020</a:t>
              </a:r>
            </a:p>
          </p:txBody>
        </p:sp>
      </p:grpSp>
    </p:spTree>
    <p:extLst>
      <p:ext uri="{BB962C8B-B14F-4D97-AF65-F5344CB8AC3E}">
        <p14:creationId xmlns:p14="http://schemas.microsoft.com/office/powerpoint/2010/main" val="2098797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45">
            <a:extLst>
              <a:ext uri="{FF2B5EF4-FFF2-40B4-BE49-F238E27FC236}">
                <a16:creationId xmlns:a16="http://schemas.microsoft.com/office/drawing/2014/main" id="{7AD9ED58-A1A9-A64F-8AE5-A82A8EC0B78A}"/>
              </a:ext>
            </a:extLst>
          </p:cNvPr>
          <p:cNvSpPr txBox="1"/>
          <p:nvPr/>
        </p:nvSpPr>
        <p:spPr>
          <a:xfrm>
            <a:off x="0" y="0"/>
            <a:ext cx="8036404" cy="461661"/>
          </a:xfrm>
          <a:prstGeom prst="rect">
            <a:avLst/>
          </a:prstGeom>
          <a:noFill/>
        </p:spPr>
        <p:txBody>
          <a:bodyPr wrap="square" lIns="91436" tIns="45718" rIns="91436" bIns="45718" rtlCol="0">
            <a:spAutoFit/>
          </a:bodyPr>
          <a:lstStyle/>
          <a:p>
            <a:pPr defTabSz="457178"/>
            <a:r>
              <a:rPr lang="en-US" sz="2400" b="1" dirty="0">
                <a:solidFill>
                  <a:srgbClr val="000000"/>
                </a:solidFill>
              </a:rPr>
              <a:t>Relevant open initiatives for decentralized learning</a:t>
            </a:r>
          </a:p>
        </p:txBody>
      </p:sp>
      <p:sp>
        <p:nvSpPr>
          <p:cNvPr id="10" name="TextBox 9">
            <a:extLst>
              <a:ext uri="{FF2B5EF4-FFF2-40B4-BE49-F238E27FC236}">
                <a16:creationId xmlns:a16="http://schemas.microsoft.com/office/drawing/2014/main" id="{B50F53A1-135D-E647-9178-35BB4B319A7E}"/>
              </a:ext>
            </a:extLst>
          </p:cNvPr>
          <p:cNvSpPr txBox="1"/>
          <p:nvPr/>
        </p:nvSpPr>
        <p:spPr>
          <a:xfrm>
            <a:off x="3789078" y="1056740"/>
            <a:ext cx="6632027" cy="3539430"/>
          </a:xfrm>
          <a:prstGeom prst="rect">
            <a:avLst/>
          </a:prstGeom>
          <a:noFill/>
        </p:spPr>
        <p:txBody>
          <a:bodyPr wrap="square" rtlCol="0">
            <a:spAutoFit/>
          </a:bodyPr>
          <a:lstStyle/>
          <a:p>
            <a:r>
              <a:rPr lang="en-US" sz="2000" b="1" dirty="0">
                <a:solidFill>
                  <a:schemeClr val="bg2"/>
                </a:solidFill>
              </a:rPr>
              <a:t>Typical drawbacks</a:t>
            </a:r>
          </a:p>
          <a:p>
            <a:endParaRPr lang="en-US" sz="2000" dirty="0"/>
          </a:p>
          <a:p>
            <a:pPr marL="285750" lvl="0" indent="-285750">
              <a:lnSpc>
                <a:spcPct val="150000"/>
              </a:lnSpc>
              <a:buFontTx/>
              <a:buChar char="-"/>
            </a:pPr>
            <a:r>
              <a:rPr lang="en-US" sz="1600" dirty="0">
                <a:solidFill>
                  <a:srgbClr val="000000"/>
                </a:solidFill>
              </a:rPr>
              <a:t>Handling heterogeneous models</a:t>
            </a:r>
          </a:p>
          <a:p>
            <a:pPr marL="285750" indent="-285750">
              <a:lnSpc>
                <a:spcPct val="150000"/>
              </a:lnSpc>
              <a:buFontTx/>
              <a:buChar char="-"/>
            </a:pPr>
            <a:r>
              <a:rPr lang="en-US" sz="1600" dirty="0">
                <a:solidFill>
                  <a:srgbClr val="000000"/>
                </a:solidFill>
              </a:rPr>
              <a:t>Handling heterogeneous training paradigms</a:t>
            </a:r>
          </a:p>
          <a:p>
            <a:pPr marL="285750" indent="-285750">
              <a:lnSpc>
                <a:spcPct val="150000"/>
              </a:lnSpc>
              <a:buFontTx/>
              <a:buChar char="-"/>
            </a:pPr>
            <a:r>
              <a:rPr lang="en-US" sz="1600" dirty="0"/>
              <a:t>Handling heterogeneous clients architectures</a:t>
            </a:r>
          </a:p>
          <a:p>
            <a:pPr marL="285750" indent="-285750">
              <a:lnSpc>
                <a:spcPct val="150000"/>
              </a:lnSpc>
              <a:buFontTx/>
              <a:buChar char="-"/>
            </a:pPr>
            <a:r>
              <a:rPr lang="en-US" sz="1600" dirty="0"/>
              <a:t>Deployment beyond single machine simulation</a:t>
            </a:r>
          </a:p>
          <a:p>
            <a:pPr marL="285750" indent="-285750">
              <a:lnSpc>
                <a:spcPct val="150000"/>
              </a:lnSpc>
              <a:buFontTx/>
              <a:buChar char="-"/>
            </a:pPr>
            <a:r>
              <a:rPr lang="en-US" sz="1600" dirty="0"/>
              <a:t>Server-agnostic clients code</a:t>
            </a:r>
          </a:p>
          <a:p>
            <a:pPr marL="285750" indent="-285750">
              <a:lnSpc>
                <a:spcPct val="150000"/>
              </a:lnSpc>
              <a:buFontTx/>
              <a:buChar char="-"/>
            </a:pPr>
            <a:r>
              <a:rPr lang="en-US" sz="1600" dirty="0"/>
              <a:t>Security in communication and learning</a:t>
            </a:r>
          </a:p>
          <a:p>
            <a:pPr marL="285750" indent="-285750">
              <a:lnSpc>
                <a:spcPct val="150000"/>
              </a:lnSpc>
              <a:buFontTx/>
              <a:buChar char="-"/>
            </a:pPr>
            <a:r>
              <a:rPr lang="en-US" sz="1600" dirty="0"/>
              <a:t>UI</a:t>
            </a:r>
          </a:p>
          <a:p>
            <a:pPr marL="285750" indent="-285750">
              <a:buFontTx/>
              <a:buChar char="-"/>
            </a:pPr>
            <a:endParaRPr lang="en-US" sz="1600" dirty="0"/>
          </a:p>
        </p:txBody>
      </p:sp>
      <p:grpSp>
        <p:nvGrpSpPr>
          <p:cNvPr id="18" name="Group 17">
            <a:extLst>
              <a:ext uri="{FF2B5EF4-FFF2-40B4-BE49-F238E27FC236}">
                <a16:creationId xmlns:a16="http://schemas.microsoft.com/office/drawing/2014/main" id="{B4AAB1CF-D003-E347-A130-6A51E13FEA85}"/>
              </a:ext>
            </a:extLst>
          </p:cNvPr>
          <p:cNvGrpSpPr/>
          <p:nvPr/>
        </p:nvGrpSpPr>
        <p:grpSpPr>
          <a:xfrm>
            <a:off x="156603" y="1298788"/>
            <a:ext cx="2972515" cy="2839239"/>
            <a:chOff x="153447" y="491556"/>
            <a:chExt cx="2972515" cy="2839239"/>
          </a:xfrm>
        </p:grpSpPr>
        <p:sp>
          <p:nvSpPr>
            <p:cNvPr id="9" name="TextBox 8">
              <a:extLst>
                <a:ext uri="{FF2B5EF4-FFF2-40B4-BE49-F238E27FC236}">
                  <a16:creationId xmlns:a16="http://schemas.microsoft.com/office/drawing/2014/main" id="{42E7B701-07F3-BE4B-8F46-E0F7C2885244}"/>
                </a:ext>
              </a:extLst>
            </p:cNvPr>
            <p:cNvSpPr txBox="1"/>
            <p:nvPr/>
          </p:nvSpPr>
          <p:spPr>
            <a:xfrm>
              <a:off x="801414" y="491556"/>
              <a:ext cx="2324548" cy="2839239"/>
            </a:xfrm>
            <a:prstGeom prst="rect">
              <a:avLst/>
            </a:prstGeom>
            <a:noFill/>
          </p:spPr>
          <p:txBody>
            <a:bodyPr wrap="square" rtlCol="0">
              <a:spAutoFit/>
            </a:bodyPr>
            <a:lstStyle/>
            <a:p>
              <a:r>
                <a:rPr lang="en-US" sz="1400" dirty="0" err="1"/>
                <a:t>Coinstac</a:t>
              </a:r>
              <a:endParaRPr lang="en-US" sz="1400" dirty="0"/>
            </a:p>
            <a:p>
              <a:r>
                <a:rPr lang="en-US" sz="1050" dirty="0"/>
                <a:t>https://</a:t>
              </a:r>
              <a:r>
                <a:rPr lang="en-US" sz="1050" dirty="0" err="1"/>
                <a:t>coinstac.org</a:t>
              </a:r>
              <a:r>
                <a:rPr lang="en-US" sz="1050" dirty="0"/>
                <a:t>/</a:t>
              </a:r>
            </a:p>
            <a:p>
              <a:endParaRPr lang="en-US" sz="1400" dirty="0"/>
            </a:p>
            <a:p>
              <a:r>
                <a:rPr lang="en-US" sz="1400" dirty="0" err="1"/>
                <a:t>PySyft</a:t>
              </a:r>
              <a:endParaRPr lang="en-US" sz="1400" dirty="0"/>
            </a:p>
            <a:p>
              <a:r>
                <a:rPr lang="en-US" sz="1050" dirty="0"/>
                <a:t>https://</a:t>
              </a:r>
              <a:r>
                <a:rPr lang="en-US" sz="1050" dirty="0" err="1"/>
                <a:t>github.com</a:t>
              </a:r>
              <a:r>
                <a:rPr lang="en-US" sz="1050" dirty="0"/>
                <a:t>/</a:t>
              </a:r>
              <a:r>
                <a:rPr lang="en-US" sz="1050" dirty="0" err="1"/>
                <a:t>OpenMined</a:t>
              </a:r>
              <a:r>
                <a:rPr lang="en-US" sz="1050" dirty="0"/>
                <a:t>/</a:t>
              </a:r>
              <a:r>
                <a:rPr lang="en-US" sz="1050" dirty="0" err="1"/>
                <a:t>PySyft</a:t>
              </a:r>
              <a:endParaRPr lang="en-US" sz="1050" dirty="0"/>
            </a:p>
            <a:p>
              <a:endParaRPr lang="en-US" sz="1400" dirty="0"/>
            </a:p>
            <a:p>
              <a:r>
                <a:rPr lang="en-US" sz="1400" dirty="0"/>
                <a:t>Flower</a:t>
              </a:r>
            </a:p>
            <a:p>
              <a:r>
                <a:rPr lang="en-US" sz="1050" dirty="0"/>
                <a:t>https://</a:t>
              </a:r>
              <a:r>
                <a:rPr lang="en-US" sz="1050" dirty="0" err="1"/>
                <a:t>flower.dev</a:t>
              </a:r>
              <a:r>
                <a:rPr lang="en-US" sz="1050" dirty="0"/>
                <a:t>/</a:t>
              </a:r>
            </a:p>
            <a:p>
              <a:endParaRPr lang="en-US" sz="1400" dirty="0"/>
            </a:p>
            <a:p>
              <a:r>
                <a:rPr lang="en-US" sz="1400" dirty="0"/>
                <a:t>LEAF</a:t>
              </a:r>
            </a:p>
            <a:p>
              <a:r>
                <a:rPr lang="en-US" sz="1050" dirty="0"/>
                <a:t>https://</a:t>
              </a:r>
              <a:r>
                <a:rPr lang="en-US" sz="1050" dirty="0" err="1"/>
                <a:t>leaf.cmu.edu</a:t>
              </a:r>
              <a:r>
                <a:rPr lang="en-US" sz="1050" dirty="0"/>
                <a:t>/ </a:t>
              </a:r>
            </a:p>
            <a:p>
              <a:endParaRPr lang="en-US" sz="1400" dirty="0"/>
            </a:p>
            <a:p>
              <a:r>
                <a:rPr lang="en-US" sz="1400" dirty="0"/>
                <a:t>Tensor Flow Federated</a:t>
              </a:r>
            </a:p>
            <a:p>
              <a:r>
                <a:rPr lang="en-US" sz="1050" dirty="0"/>
                <a:t>https://</a:t>
              </a:r>
              <a:r>
                <a:rPr lang="en-US" sz="1050" dirty="0" err="1"/>
                <a:t>www.tensorflow.org</a:t>
              </a:r>
              <a:r>
                <a:rPr lang="en-US" sz="1050" dirty="0"/>
                <a:t>/federated</a:t>
              </a:r>
            </a:p>
          </p:txBody>
        </p:sp>
        <p:pic>
          <p:nvPicPr>
            <p:cNvPr id="11" name="Picture 10">
              <a:extLst>
                <a:ext uri="{FF2B5EF4-FFF2-40B4-BE49-F238E27FC236}">
                  <a16:creationId xmlns:a16="http://schemas.microsoft.com/office/drawing/2014/main" id="{22A4F23D-8D98-CD48-AC31-02B3B4FD7B71}"/>
                </a:ext>
              </a:extLst>
            </p:cNvPr>
            <p:cNvPicPr>
              <a:picLocks noChangeAspect="1"/>
            </p:cNvPicPr>
            <p:nvPr/>
          </p:nvPicPr>
          <p:blipFill>
            <a:blip r:embed="rId2"/>
            <a:stretch>
              <a:fillRect/>
            </a:stretch>
          </p:blipFill>
          <p:spPr>
            <a:xfrm>
              <a:off x="301719" y="1638567"/>
              <a:ext cx="311359" cy="446281"/>
            </a:xfrm>
            <a:prstGeom prst="rect">
              <a:avLst/>
            </a:prstGeom>
          </p:spPr>
        </p:pic>
        <p:pic>
          <p:nvPicPr>
            <p:cNvPr id="12" name="Picture 11">
              <a:extLst>
                <a:ext uri="{FF2B5EF4-FFF2-40B4-BE49-F238E27FC236}">
                  <a16:creationId xmlns:a16="http://schemas.microsoft.com/office/drawing/2014/main" id="{44A7C155-4445-1F48-AB4E-8B607805A4E1}"/>
                </a:ext>
              </a:extLst>
            </p:cNvPr>
            <p:cNvPicPr>
              <a:picLocks noChangeAspect="1"/>
            </p:cNvPicPr>
            <p:nvPr/>
          </p:nvPicPr>
          <p:blipFill>
            <a:blip r:embed="rId3"/>
            <a:stretch>
              <a:fillRect/>
            </a:stretch>
          </p:blipFill>
          <p:spPr>
            <a:xfrm>
              <a:off x="184393" y="2895639"/>
              <a:ext cx="446459" cy="428457"/>
            </a:xfrm>
            <a:prstGeom prst="rect">
              <a:avLst/>
            </a:prstGeom>
          </p:spPr>
        </p:pic>
        <p:pic>
          <p:nvPicPr>
            <p:cNvPr id="14" name="Picture 13">
              <a:extLst>
                <a:ext uri="{FF2B5EF4-FFF2-40B4-BE49-F238E27FC236}">
                  <a16:creationId xmlns:a16="http://schemas.microsoft.com/office/drawing/2014/main" id="{4B3F6D06-E917-F740-9216-4BD9FDF135CC}"/>
                </a:ext>
              </a:extLst>
            </p:cNvPr>
            <p:cNvPicPr>
              <a:picLocks noChangeAspect="1"/>
            </p:cNvPicPr>
            <p:nvPr/>
          </p:nvPicPr>
          <p:blipFill>
            <a:blip r:embed="rId4"/>
            <a:stretch>
              <a:fillRect/>
            </a:stretch>
          </p:blipFill>
          <p:spPr>
            <a:xfrm>
              <a:off x="153447" y="491556"/>
              <a:ext cx="454123" cy="454123"/>
            </a:xfrm>
            <a:prstGeom prst="rect">
              <a:avLst/>
            </a:prstGeom>
          </p:spPr>
        </p:pic>
        <p:pic>
          <p:nvPicPr>
            <p:cNvPr id="15" name="Picture 14">
              <a:extLst>
                <a:ext uri="{FF2B5EF4-FFF2-40B4-BE49-F238E27FC236}">
                  <a16:creationId xmlns:a16="http://schemas.microsoft.com/office/drawing/2014/main" id="{EFE04856-9E51-5E46-A394-0A0A84F53B5B}"/>
                </a:ext>
              </a:extLst>
            </p:cNvPr>
            <p:cNvPicPr>
              <a:picLocks noChangeAspect="1"/>
            </p:cNvPicPr>
            <p:nvPr/>
          </p:nvPicPr>
          <p:blipFill>
            <a:blip r:embed="rId5"/>
            <a:stretch>
              <a:fillRect/>
            </a:stretch>
          </p:blipFill>
          <p:spPr>
            <a:xfrm>
              <a:off x="173038" y="1093701"/>
              <a:ext cx="469170" cy="428457"/>
            </a:xfrm>
            <a:prstGeom prst="rect">
              <a:avLst/>
            </a:prstGeom>
          </p:spPr>
        </p:pic>
        <p:pic>
          <p:nvPicPr>
            <p:cNvPr id="75778" name="Picture 2">
              <a:extLst>
                <a:ext uri="{FF2B5EF4-FFF2-40B4-BE49-F238E27FC236}">
                  <a16:creationId xmlns:a16="http://schemas.microsoft.com/office/drawing/2014/main" id="{B84BBCC7-79D3-CA4B-8ECD-597CCB7F15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436" y="2265974"/>
              <a:ext cx="422772" cy="4227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B496E814-4491-6442-A5FD-5F4852E81B31}"/>
              </a:ext>
            </a:extLst>
          </p:cNvPr>
          <p:cNvGrpSpPr/>
          <p:nvPr/>
        </p:nvGrpSpPr>
        <p:grpSpPr>
          <a:xfrm>
            <a:off x="6802696" y="-1341198"/>
            <a:ext cx="2358954" cy="4572000"/>
            <a:chOff x="2694471" y="319317"/>
            <a:chExt cx="2358954" cy="4572000"/>
          </a:xfrm>
        </p:grpSpPr>
        <p:sp>
          <p:nvSpPr>
            <p:cNvPr id="16" name="TextBox 15">
              <a:extLst>
                <a:ext uri="{FF2B5EF4-FFF2-40B4-BE49-F238E27FC236}">
                  <a16:creationId xmlns:a16="http://schemas.microsoft.com/office/drawing/2014/main" id="{7FE74E56-E8A3-2C48-8A1C-B7A16245D287}"/>
                </a:ext>
              </a:extLst>
            </p:cNvPr>
            <p:cNvSpPr txBox="1"/>
            <p:nvPr/>
          </p:nvSpPr>
          <p:spPr>
            <a:xfrm>
              <a:off x="2694471" y="1852805"/>
              <a:ext cx="2358954" cy="307777"/>
            </a:xfrm>
            <a:prstGeom prst="rect">
              <a:avLst/>
            </a:prstGeom>
            <a:noFill/>
          </p:spPr>
          <p:txBody>
            <a:bodyPr wrap="square" rtlCol="0">
              <a:spAutoFit/>
            </a:bodyPr>
            <a:lstStyle/>
            <a:p>
              <a:pPr algn="ctr"/>
              <a:r>
                <a:rPr lang="en-US" sz="1400" i="1" dirty="0"/>
                <a:t>The gold-rush of FL</a:t>
              </a:r>
            </a:p>
          </p:txBody>
        </p:sp>
        <p:pic>
          <p:nvPicPr>
            <p:cNvPr id="75786" name="Picture 10">
              <a:extLst>
                <a:ext uri="{FF2B5EF4-FFF2-40B4-BE49-F238E27FC236}">
                  <a16:creationId xmlns:a16="http://schemas.microsoft.com/office/drawing/2014/main" id="{280E7C96-8481-C345-9D80-B6ED189CE9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8367" y="2122149"/>
              <a:ext cx="1504315" cy="102610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5455142-B779-AF4E-9A59-9B007C9D6A7E}"/>
                </a:ext>
              </a:extLst>
            </p:cNvPr>
            <p:cNvSpPr/>
            <p:nvPr/>
          </p:nvSpPr>
          <p:spPr>
            <a:xfrm rot="5400000">
              <a:off x="2539029" y="2451428"/>
              <a:ext cx="4572000" cy="307777"/>
            </a:xfrm>
            <a:prstGeom prst="rect">
              <a:avLst/>
            </a:prstGeom>
          </p:spPr>
          <p:txBody>
            <a:bodyPr>
              <a:spAutoFit/>
            </a:bodyPr>
            <a:lstStyle/>
            <a:p>
              <a:pPr algn="ctr"/>
              <a:r>
                <a:rPr lang="en-GB" sz="700" dirty="0"/>
                <a:t>Source:</a:t>
              </a:r>
            </a:p>
            <a:p>
              <a:pPr algn="ctr"/>
              <a:r>
                <a:rPr lang="en-GB" sz="700" dirty="0" err="1"/>
                <a:t>wikipedia.org</a:t>
              </a:r>
              <a:r>
                <a:rPr lang="en-GB" sz="700" dirty="0"/>
                <a:t>/wiki/</a:t>
              </a:r>
              <a:r>
                <a:rPr lang="en-GB" sz="700" dirty="0" err="1"/>
                <a:t>wild_west</a:t>
              </a:r>
              <a:endParaRPr lang="en-US" sz="700" dirty="0"/>
            </a:p>
          </p:txBody>
        </p:sp>
      </p:grpSp>
    </p:spTree>
    <p:extLst>
      <p:ext uri="{BB962C8B-B14F-4D97-AF65-F5344CB8AC3E}">
        <p14:creationId xmlns:p14="http://schemas.microsoft.com/office/powerpoint/2010/main" val="586199257"/>
      </p:ext>
    </p:extLst>
  </p:cSld>
  <p:clrMapOvr>
    <a:masterClrMapping/>
  </p:clrMapOvr>
</p:sld>
</file>

<file path=ppt/theme/theme1.xml><?xml version="1.0" encoding="utf-8"?>
<a:theme xmlns:a="http://schemas.openxmlformats.org/drawingml/2006/main" name="inr_PPT-sc-en">
  <a:themeElements>
    <a:clrScheme name="inr-PPT(2)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inr-PPT(2)">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inr-PPT(2)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xte et chapitre orange">
  <a:themeElements>
    <a:clrScheme name="Texte et chapitre orang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orange">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orang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Texte et chapitre kaki">
  <a:themeElements>
    <a:clrScheme name="Texte et chapitre kaki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kaki">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e et chapitre kaki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uv visuel et sommaire">
  <a:themeElements>
    <a:clrScheme name="Couv visuel et sommair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Couv visuel et sommaire">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uv visuel et sommair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uv logo equipe  et dernière">
  <a:themeElements>
    <a:clrScheme name="Couv logo equipe  et dernièr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Couv logo equipe  et dernière">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uv logo equipe  et dernièr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xte et chapitre rouge">
  <a:themeElements>
    <a:clrScheme name="Texte et chapitre roug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rouge">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rouge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xte et chapitre bleu">
  <a:themeElements>
    <a:clrScheme name="Texte et chapitre bleu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bleu">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bleu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xte et chapitre vert">
  <a:themeElements>
    <a:clrScheme name="Texte et chapitre vert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vert">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vert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xte et chapitre violet">
  <a:themeElements>
    <a:clrScheme name="Texte et chapitre violet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violet">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violet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xte et chapitre gris">
  <a:themeElements>
    <a:clrScheme name="Texte et chapitre gris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gris">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gris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xte et chapitre kaki">
  <a:themeElements>
    <a:clrScheme name="Texte et chapitre kaki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fontScheme name="Texte et chapitre kaki">
      <a:majorFont>
        <a:latin typeface="Arial"/>
        <a:ea typeface="ＭＳ Ｐゴシック"/>
        <a:cs typeface="Arial"/>
      </a:majorFont>
      <a:minorFont>
        <a:latin typeface="Arial"/>
        <a:ea typeface="ＭＳ Ｐゴシック"/>
        <a:cs typeface="Arial"/>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exte et chapitre kaki 1">
        <a:dk1>
          <a:srgbClr val="000000"/>
        </a:dk1>
        <a:lt1>
          <a:srgbClr val="FFFFFF"/>
        </a:lt1>
        <a:dk2>
          <a:srgbClr val="808080"/>
        </a:dk2>
        <a:lt2>
          <a:srgbClr val="E1001A"/>
        </a:lt2>
        <a:accent1>
          <a:srgbClr val="1C4672"/>
        </a:accent1>
        <a:accent2>
          <a:srgbClr val="2C972E"/>
        </a:accent2>
        <a:accent3>
          <a:srgbClr val="FFFFFF"/>
        </a:accent3>
        <a:accent4>
          <a:srgbClr val="000000"/>
        </a:accent4>
        <a:accent5>
          <a:srgbClr val="ABB0BC"/>
        </a:accent5>
        <a:accent6>
          <a:srgbClr val="278829"/>
        </a:accent6>
        <a:hlink>
          <a:srgbClr val="732B4A"/>
        </a:hlink>
        <a:folHlink>
          <a:srgbClr val="595C6D"/>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inr_PPT-sc-en.potm</Template>
  <TotalTime>792124</TotalTime>
  <Words>1202</Words>
  <Application>Microsoft Macintosh PowerPoint</Application>
  <PresentationFormat>On-screen Show (16:9)</PresentationFormat>
  <Paragraphs>219</Paragraphs>
  <Slides>23</Slides>
  <Notes>7</Notes>
  <HiddenSlides>0</HiddenSlides>
  <MMClips>2</MMClips>
  <ScaleCrop>false</ScaleCrop>
  <HeadingPairs>
    <vt:vector size="6" baseType="variant">
      <vt:variant>
        <vt:lpstr>Fonts Used</vt:lpstr>
      </vt:variant>
      <vt:variant>
        <vt:i4>3</vt:i4>
      </vt:variant>
      <vt:variant>
        <vt:lpstr>Theme</vt:lpstr>
      </vt:variant>
      <vt:variant>
        <vt:i4>11</vt:i4>
      </vt:variant>
      <vt:variant>
        <vt:lpstr>Slide Titles</vt:lpstr>
      </vt:variant>
      <vt:variant>
        <vt:i4>23</vt:i4>
      </vt:variant>
    </vt:vector>
  </HeadingPairs>
  <TitlesOfParts>
    <vt:vector size="37" baseType="lpstr">
      <vt:lpstr>Arial</vt:lpstr>
      <vt:lpstr>Calibri</vt:lpstr>
      <vt:lpstr>Helvetica</vt:lpstr>
      <vt:lpstr>inr_PPT-sc-en</vt:lpstr>
      <vt:lpstr>Couv visuel et sommaire</vt:lpstr>
      <vt:lpstr>Couv logo equipe  et dernière</vt:lpstr>
      <vt:lpstr>Texte et chapitre rouge</vt:lpstr>
      <vt:lpstr>Texte et chapitre bleu</vt:lpstr>
      <vt:lpstr>Texte et chapitre vert</vt:lpstr>
      <vt:lpstr>Texte et chapitre violet</vt:lpstr>
      <vt:lpstr>Texte et chapitre gris</vt:lpstr>
      <vt:lpstr>Texte et chapitre kaki</vt:lpstr>
      <vt:lpstr>Texte et chapitre orange</vt:lpstr>
      <vt:lpstr>1_Texte et chapitre kaki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c:creator>
  <cp:keywords/>
  <dc:description/>
  <cp:lastModifiedBy>Marco Lorenzi</cp:lastModifiedBy>
  <cp:revision>2690</cp:revision>
  <cp:lastPrinted>2021-06-08T21:26:46Z</cp:lastPrinted>
  <dcterms:created xsi:type="dcterms:W3CDTF">2014-08-20T12:29:59Z</dcterms:created>
  <dcterms:modified xsi:type="dcterms:W3CDTF">2021-06-23T12:02:49Z</dcterms:modified>
  <cp:category/>
</cp:coreProperties>
</file>