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192ee262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192ee262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192ee26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192ee26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92ee262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192ee262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192ee262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192ee262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192ee262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192ee262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192ee262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192ee262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192ee262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192ee262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192ee262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192ee262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192ee262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192ee262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192ee262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192ee262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192ee262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192ee262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		 	 	 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			 		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3072000" y="1933950"/>
            <a:ext cx="43896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Qu’avez-vous atteint comme objectifs à l’instant 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Cela peut être : Votre site Internet qui est déjà lancé /Un nombre de visiteurs sur uniques votre site /Un nombre de clients déjà obtenu/ Une version bêta de votre produit…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3085725" y="1988800"/>
            <a:ext cx="45540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Décrivez votre plan d’actions sous forme de planning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 plan d’action décrit les grandes étapes de votre projet de création sur un axe temporel. Vous pouvez rappeler les grandes taches liées à chaque étape.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Décrivez à quoi vont vous servir les fonds levés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072000" y="1961850"/>
            <a:ext cx="30000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Le problème que vous avez identifié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Les chiffres clés de votre étude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L’objectif est de répondre à une question : quel problème allez-vous résoudre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072000" y="1975100"/>
            <a:ext cx="30000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La solution au problème que vous avez identifié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L’explication de votre concept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L’objectif est de faire très simple et d’être compréhensible par tout le monde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072000" y="2016250"/>
            <a:ext cx="30000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Par quels moyens générez-vous de l’argent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Comment distribuez-vous votre produit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Qui vous paie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072000" y="2029975"/>
            <a:ext cx="32511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Qu’est-ce qui vous différencie de vos concurrents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Comment créez-vous de la valeur aux yeux de vos clients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Quelles technologies utilisez-vous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3072000" y="2016275"/>
            <a:ext cx="33333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Comment allez-vous communiquer auprès de vos clients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Quelles stratégies marketing allez-vous mettre en place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3072000" y="2002525"/>
            <a:ext cx="30000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Qui sont vos concurrents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Combien sont-ils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Qu’est-ce qui caractérise vos concurrents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3072000" y="1920225"/>
            <a:ext cx="30000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Qui sont les membres clés de l’équipe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 CV / Compétences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Quel sera leur rôle au sein du projet 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3072000" y="1892825"/>
            <a:ext cx="43347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-Synthétisez les chiffres clés de vos prévisions financières, notamment le compte de résultat (sur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3 ou 5 ans).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fr">
                <a:solidFill>
                  <a:schemeClr val="dk1"/>
                </a:solidFill>
              </a:rPr>
              <a:t>- Vous pouvez également mettre en avant vos prévisions du nombre de clients ou du taux de conversion, kpis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