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Audiowide"/>
      <p:regular r:id="rId41"/>
    </p:embeddedFont>
    <p:embeddedFont>
      <p:font typeface="Quantico"/>
      <p:regular r:id="rId42"/>
      <p:bold r:id="rId43"/>
      <p:italic r:id="rId44"/>
      <p:boldItalic r:id="rId45"/>
    </p:embeddedFont>
    <p:embeddedFont>
      <p:font typeface="Inter"/>
      <p:regular r:id="rId46"/>
      <p:bold r:id="rId47"/>
      <p:italic r:id="rId48"/>
      <p:boldItalic r:id="rId49"/>
    </p:embeddedFont>
    <p:embeddedFont>
      <p:font typeface="Inter Medium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Quantico-regular.fntdata"/><Relationship Id="rId41" Type="http://schemas.openxmlformats.org/officeDocument/2006/relationships/font" Target="fonts/Audiowide-regular.fntdata"/><Relationship Id="rId44" Type="http://schemas.openxmlformats.org/officeDocument/2006/relationships/font" Target="fonts/Quantico-italic.fntdata"/><Relationship Id="rId43" Type="http://schemas.openxmlformats.org/officeDocument/2006/relationships/font" Target="fonts/Quantico-bold.fntdata"/><Relationship Id="rId46" Type="http://schemas.openxmlformats.org/officeDocument/2006/relationships/font" Target="fonts/Inter-regular.fntdata"/><Relationship Id="rId45" Type="http://schemas.openxmlformats.org/officeDocument/2006/relationships/font" Target="fonts/Quantic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Inter-italic.fntdata"/><Relationship Id="rId47" Type="http://schemas.openxmlformats.org/officeDocument/2006/relationships/font" Target="fonts/Inter-bold.fntdata"/><Relationship Id="rId49" Type="http://schemas.openxmlformats.org/officeDocument/2006/relationships/font" Target="fonts/Inter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InterMedium-bold.fntdata"/><Relationship Id="rId50" Type="http://schemas.openxmlformats.org/officeDocument/2006/relationships/font" Target="fonts/InterMedium-regular.fntdata"/><Relationship Id="rId53" Type="http://schemas.openxmlformats.org/officeDocument/2006/relationships/font" Target="fonts/InterMedium-boldItalic.fntdata"/><Relationship Id="rId52" Type="http://schemas.openxmlformats.org/officeDocument/2006/relationships/font" Target="fonts/InterMedium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79f7888bd2_1_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Différence entre livrer du logiciel et un produit physique</a:t>
            </a:r>
            <a:endParaRPr/>
          </a:p>
        </p:txBody>
      </p:sp>
      <p:sp>
        <p:nvSpPr>
          <p:cNvPr id="99" name="Google Shape;99;g279f7888bd2_1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3a7d1df8448_0_1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g3a7d1df8448_0_1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3910423f1b6_0_2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g3910423f1b6_0_2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3910423f1b6_0_24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g3910423f1b6_0_24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3a7d1df8448_0_12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4" name="Google Shape;1754;g3a7d1df8448_0_12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3910423f1b6_0_27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6" name="Google Shape;1766;g3910423f1b6_0_27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3910423f1b6_0_1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8" name="Google Shape;1978;g3910423f1b6_0_1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3910423f1b6_0_18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3" name="Google Shape;2213;g3910423f1b6_0_18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4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g3910423f1b6_0_20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6" name="Google Shape;2446;g3910423f1b6_0_20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3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Google Shape;2664;g3a9c2a207b0_0_2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5" name="Google Shape;2665;g3a9c2a207b0_0_2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5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g3a7d1df8448_0_1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7" name="Google Shape;2677;g3a7d1df8448_0_1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910423f1b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3910423f1b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7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3a7d1df8448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9" name="Google Shape;2689;g3a7d1df8448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3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3a7d1df8448_0_12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5" name="Google Shape;2945;g3a7d1df8448_0_12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5" name="Shape 2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6" name="Google Shape;2956;g3a9c2a207b0_0_5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7" name="Google Shape;2957;g3a9c2a207b0_0_5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Google Shape;3212;g3a7d1df8448_0_2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3" name="Google Shape;3213;g3a7d1df8448_0_2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7" name="Shape 3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" name="Google Shape;3468;g279f7888bd2_1_2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Concept créé par Neil Gershenfeld dans les années 1990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9" name="Google Shape;3469;g279f7888bd2_1_2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4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5" name="Google Shape;3725;g3a7d1df8448_0_12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6" name="Google Shape;3726;g3a7d1df8448_0_12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3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Google Shape;3944;g3a7d1df8448_0_17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5" name="Google Shape;3945;g3a7d1df8448_0_17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2" name="Shape 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Google Shape;4133;g3a7d1df8448_0_19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4" name="Google Shape;4134;g3a7d1df8448_0_19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g3a7d1df8448_0_24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3" name="Google Shape;4323;g3a7d1df8448_0_24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0" name="Shape 4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" name="Google Shape;4511;g3a7d1df8448_0_20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2" name="Google Shape;4512;g3a7d1df8448_0_20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9f7888bd2_1_10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279f7888bd2_1_10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9" name="Shape 4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" name="Google Shape;4700;g3a7d1df8448_0_22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1" name="Google Shape;4701;g3a7d1df8448_0_22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8" name="Shape 4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9" name="Google Shape;4889;g3a7d1df8448_0_5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0" name="Google Shape;4890;g3a7d1df8448_0_5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1" name="Google Shape;4891;g3a7d1df8448_0_5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1" name="Shape 5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2" name="Google Shape;5092;g3a8eaf84c7c_0_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3" name="Google Shape;5093;g3a8eaf84c7c_0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4" name="Shape 5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5" name="Google Shape;5285;g279f7888bd2_1_19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6" name="Google Shape;5286;g279f7888bd2_1_19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6" name="Shape 5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7" name="Google Shape;5297;g279f7888bd2_1_19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98" name="Google Shape;5298;g279f7888bd2_1_19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910423f1b6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3910423f1b6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a9c2a207b0_0_7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3a9c2a207b0_0_7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910423f1b6_0_4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3910423f1b6_0_4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79f7888bd2_1_12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g279f7888bd2_1_12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79f7888bd2_1_5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Je présume que dans la salle, beaucoup font du logiciel. ESt ce que vous pouvez lever la main ceux qui font du dev 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Mettre en avant qu’à la différence du soft, la fabrication peut prendre du temps.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Parler des méthodes traditionnelles 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g279f7888bd2_1_5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a9c2a207b0_0_2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g3a9c2a207b0_0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>
            <p:ph idx="2" type="pic"/>
          </p:nvPr>
        </p:nvSpPr>
        <p:spPr>
          <a:xfrm>
            <a:off x="0" y="0"/>
            <a:ext cx="230229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/>
          <p:nvPr>
            <p:ph idx="2" type="pic"/>
          </p:nvPr>
        </p:nvSpPr>
        <p:spPr>
          <a:xfrm>
            <a:off x="5399314" y="620485"/>
            <a:ext cx="3113314" cy="395151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7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/>
          <p:nvPr>
            <p:ph idx="2" type="pic"/>
          </p:nvPr>
        </p:nvSpPr>
        <p:spPr>
          <a:xfrm>
            <a:off x="289049" y="1"/>
            <a:ext cx="3197375" cy="36963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/>
          <p:nvPr>
            <p:ph idx="2" type="pic"/>
          </p:nvPr>
        </p:nvSpPr>
        <p:spPr>
          <a:xfrm>
            <a:off x="825104" y="2130189"/>
            <a:ext cx="1552575" cy="155257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8"/>
          <p:cNvSpPr/>
          <p:nvPr>
            <p:ph idx="3" type="pic"/>
          </p:nvPr>
        </p:nvSpPr>
        <p:spPr>
          <a:xfrm>
            <a:off x="2805510" y="2130189"/>
            <a:ext cx="1552575" cy="155257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8"/>
          <p:cNvSpPr/>
          <p:nvPr>
            <p:ph idx="4" type="pic"/>
          </p:nvPr>
        </p:nvSpPr>
        <p:spPr>
          <a:xfrm>
            <a:off x="4785917" y="2130189"/>
            <a:ext cx="1552575" cy="155257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/>
          <p:nvPr>
            <p:ph idx="5" type="pic"/>
          </p:nvPr>
        </p:nvSpPr>
        <p:spPr>
          <a:xfrm>
            <a:off x="6766322" y="2130189"/>
            <a:ext cx="1552575" cy="15525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/>
          <p:nvPr>
            <p:ph idx="2" type="pic"/>
          </p:nvPr>
        </p:nvSpPr>
        <p:spPr>
          <a:xfrm>
            <a:off x="575073" y="2373116"/>
            <a:ext cx="4111228" cy="200559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/>
          <p:nvPr>
            <p:ph idx="2" type="pic"/>
          </p:nvPr>
        </p:nvSpPr>
        <p:spPr>
          <a:xfrm>
            <a:off x="504825" y="495300"/>
            <a:ext cx="8134350" cy="19669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/>
          <p:nvPr>
            <p:ph idx="2" type="pic"/>
          </p:nvPr>
        </p:nvSpPr>
        <p:spPr>
          <a:xfrm>
            <a:off x="3810000" y="1"/>
            <a:ext cx="5334000" cy="443048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1"/>
          <p:cNvSpPr/>
          <p:nvPr>
            <p:ph idx="3" type="pic"/>
          </p:nvPr>
        </p:nvSpPr>
        <p:spPr>
          <a:xfrm>
            <a:off x="4918364" y="935182"/>
            <a:ext cx="3144980" cy="202270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2"/>
          <p:cNvSpPr/>
          <p:nvPr>
            <p:ph idx="3" type="pic"/>
          </p:nvPr>
        </p:nvSpPr>
        <p:spPr>
          <a:xfrm>
            <a:off x="575072" y="628650"/>
            <a:ext cx="3282553" cy="3886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2" name="Google Shape;82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Quantico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Quantico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ntico"/>
              <a:buNone/>
              <a:defRPr/>
            </a:lvl9pPr>
          </a:lstStyle>
          <a:p/>
        </p:txBody>
      </p:sp>
      <p:sp>
        <p:nvSpPr>
          <p:cNvPr id="84" name="Google Shape;84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Quantico"/>
              <a:buNone/>
              <a:defRPr sz="900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Quantico"/>
              <a:buNone/>
              <a:defRPr sz="900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Quantico"/>
              <a:buNone/>
              <a:defRPr sz="900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Quantico"/>
              <a:buNone/>
              <a:defRPr sz="900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Quantico"/>
              <a:buNone/>
              <a:defRPr sz="900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Quantico"/>
              <a:buNone/>
              <a:defRPr sz="900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Quantico"/>
              <a:buNone/>
              <a:defRPr sz="900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Quantico"/>
              <a:buNone/>
              <a:defRPr sz="900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Quantico"/>
              <a:buNone/>
              <a:defRPr sz="900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24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4" name="Google Shape;94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udiowide"/>
              <a:buNone/>
              <a:defRPr b="0" i="0" sz="3300" u="none" cap="none" strike="noStrike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n94cPWY6vfj6cauwwBgE73Bc5hkClUsg/view" TargetMode="External"/><Relationship Id="rId4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Relationship Id="rId4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rive.google.com/file/d/15GVKEpr5hsDBu9PPOcoz3jhu8l-kgOR8/view" TargetMode="External"/><Relationship Id="rId4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slidekit.com/" TargetMode="External"/><Relationship Id="rId4" Type="http://schemas.openxmlformats.org/officeDocument/2006/relationships/hyperlink" Target="https://www.slidekit.com/" TargetMode="External"/><Relationship Id="rId5" Type="http://schemas.openxmlformats.org/officeDocument/2006/relationships/hyperlink" Target="https://www.slidekit.com/" TargetMode="External"/><Relationship Id="rId6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10.png"/><Relationship Id="rId13" Type="http://schemas.openxmlformats.org/officeDocument/2006/relationships/image" Target="../media/image42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6.png"/><Relationship Id="rId14" Type="http://schemas.openxmlformats.org/officeDocument/2006/relationships/image" Target="../media/image2.png"/><Relationship Id="rId5" Type="http://schemas.openxmlformats.org/officeDocument/2006/relationships/image" Target="../media/image15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pink lights&#10;&#10;Description automatically generated" id="101" name="Google Shape;101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7" l="0" r="0" t="78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6"/>
          <p:cNvSpPr/>
          <p:nvPr/>
        </p:nvSpPr>
        <p:spPr>
          <a:xfrm>
            <a:off x="321129" y="274865"/>
            <a:ext cx="8501700" cy="45939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03" name="Google Shape;103;p26"/>
          <p:cNvSpPr txBox="1"/>
          <p:nvPr/>
        </p:nvSpPr>
        <p:spPr>
          <a:xfrm>
            <a:off x="731425" y="1730825"/>
            <a:ext cx="76587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De l’idée au prototype</a:t>
            </a:r>
            <a:endParaRPr sz="100"/>
          </a:p>
        </p:txBody>
      </p:sp>
      <p:sp>
        <p:nvSpPr>
          <p:cNvPr id="104" name="Google Shape;104;p26"/>
          <p:cNvSpPr txBox="1"/>
          <p:nvPr/>
        </p:nvSpPr>
        <p:spPr>
          <a:xfrm>
            <a:off x="2736341" y="2808883"/>
            <a:ext cx="3679372" cy="253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3"/>
                </a:solidFill>
                <a:latin typeface="Quantico"/>
                <a:ea typeface="Quantico"/>
                <a:cs typeface="Quantico"/>
                <a:sym typeface="Quantico"/>
              </a:rPr>
              <a:t>La fabrication numérique à l’aide des entreprises</a:t>
            </a:r>
            <a:endParaRPr b="0" i="0" sz="1200" u="none" cap="none" strike="noStrike">
              <a:solidFill>
                <a:schemeClr val="accent3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pink lights&#10;&#10;Description automatically generated" id="1304" name="Google Shape;1304;p3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7" l="0" r="0" t="787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p35"/>
          <p:cNvSpPr/>
          <p:nvPr/>
        </p:nvSpPr>
        <p:spPr>
          <a:xfrm>
            <a:off x="321129" y="408895"/>
            <a:ext cx="8501700" cy="4325700"/>
          </a:xfrm>
          <a:prstGeom prst="rect">
            <a:avLst/>
          </a:prstGeom>
          <a:solidFill>
            <a:schemeClr val="accent1">
              <a:alpha val="117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1306" name="Google Shape;1306;p35" title="Gemini_Generated_Image_lmrn2mlmrn2mlmrn.png"/>
          <p:cNvPicPr preferRelativeResize="0"/>
          <p:nvPr/>
        </p:nvPicPr>
        <p:blipFill rotWithShape="1">
          <a:blip r:embed="rId4">
            <a:alphaModFix/>
          </a:blip>
          <a:srcRect b="0" l="7680" r="7731" t="0"/>
          <a:stretch/>
        </p:blipFill>
        <p:spPr>
          <a:xfrm>
            <a:off x="590025" y="630494"/>
            <a:ext cx="3282601" cy="3880707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35"/>
          <p:cNvSpPr txBox="1"/>
          <p:nvPr/>
        </p:nvSpPr>
        <p:spPr>
          <a:xfrm>
            <a:off x="3731296" y="2034470"/>
            <a:ext cx="52905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Dans un film</a:t>
            </a:r>
            <a:endParaRPr sz="1100"/>
          </a:p>
        </p:txBody>
      </p:sp>
      <p:sp>
        <p:nvSpPr>
          <p:cNvPr id="1308" name="Google Shape;1308;p35"/>
          <p:cNvSpPr/>
          <p:nvPr/>
        </p:nvSpPr>
        <p:spPr>
          <a:xfrm>
            <a:off x="689372" y="742950"/>
            <a:ext cx="3282600" cy="38862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09" name="Google Shape;1309;p35"/>
          <p:cNvSpPr/>
          <p:nvPr/>
        </p:nvSpPr>
        <p:spPr>
          <a:xfrm flipH="1">
            <a:off x="3872625" y="4539449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10" name="Google Shape;1310;p35"/>
          <p:cNvSpPr/>
          <p:nvPr/>
        </p:nvSpPr>
        <p:spPr>
          <a:xfrm flipH="1" rot="10800000">
            <a:off x="689372" y="742951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11" name="Google Shape;1311;p35"/>
          <p:cNvSpPr txBox="1"/>
          <p:nvPr/>
        </p:nvSpPr>
        <p:spPr>
          <a:xfrm>
            <a:off x="5094078" y="2963864"/>
            <a:ext cx="2565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67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13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7225" y="2153626"/>
            <a:ext cx="1446426" cy="1446405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36"/>
          <p:cNvSpPr txBox="1"/>
          <p:nvPr/>
        </p:nvSpPr>
        <p:spPr>
          <a:xfrm>
            <a:off x="2540413" y="744016"/>
            <a:ext cx="4079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</a:t>
            </a: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’équipe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318" name="Google Shape;1318;p36"/>
          <p:cNvSpPr txBox="1"/>
          <p:nvPr/>
        </p:nvSpPr>
        <p:spPr>
          <a:xfrm>
            <a:off x="2393600" y="1274925"/>
            <a:ext cx="43728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319" name="Google Shape;131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100" y="2130200"/>
            <a:ext cx="1467325" cy="14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3575" y="2130200"/>
            <a:ext cx="1541576" cy="154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5125" y="2130200"/>
            <a:ext cx="1489800" cy="148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36"/>
          <p:cNvSpPr/>
          <p:nvPr/>
        </p:nvSpPr>
        <p:spPr>
          <a:xfrm>
            <a:off x="749920" y="2055006"/>
            <a:ext cx="1552500" cy="15525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23" name="Google Shape;1323;p36"/>
          <p:cNvSpPr/>
          <p:nvPr/>
        </p:nvSpPr>
        <p:spPr>
          <a:xfrm>
            <a:off x="2730327" y="2055006"/>
            <a:ext cx="1552500" cy="15525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24" name="Google Shape;1324;p36"/>
          <p:cNvSpPr/>
          <p:nvPr/>
        </p:nvSpPr>
        <p:spPr>
          <a:xfrm>
            <a:off x="4710734" y="2055006"/>
            <a:ext cx="1552500" cy="15525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25" name="Google Shape;1325;p36"/>
          <p:cNvSpPr/>
          <p:nvPr/>
        </p:nvSpPr>
        <p:spPr>
          <a:xfrm>
            <a:off x="6691139" y="2055006"/>
            <a:ext cx="1552500" cy="15525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26" name="Google Shape;1326;p36"/>
          <p:cNvSpPr/>
          <p:nvPr/>
        </p:nvSpPr>
        <p:spPr>
          <a:xfrm>
            <a:off x="709025" y="3857183"/>
            <a:ext cx="1784700" cy="722700"/>
          </a:xfrm>
          <a:prstGeom prst="snip2DiagRect">
            <a:avLst>
              <a:gd fmla="val 0" name="adj1"/>
              <a:gd fmla="val 36085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27" name="Google Shape;1327;p36"/>
          <p:cNvSpPr/>
          <p:nvPr/>
        </p:nvSpPr>
        <p:spPr>
          <a:xfrm>
            <a:off x="2689425" y="3857182"/>
            <a:ext cx="1784700" cy="722700"/>
          </a:xfrm>
          <a:prstGeom prst="snip2DiagRect">
            <a:avLst>
              <a:gd fmla="val 0" name="adj1"/>
              <a:gd fmla="val 36085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28" name="Google Shape;1328;p36"/>
          <p:cNvSpPr/>
          <p:nvPr/>
        </p:nvSpPr>
        <p:spPr>
          <a:xfrm>
            <a:off x="4669825" y="3857182"/>
            <a:ext cx="1784700" cy="722700"/>
          </a:xfrm>
          <a:prstGeom prst="snip2DiagRect">
            <a:avLst>
              <a:gd fmla="val 0" name="adj1"/>
              <a:gd fmla="val 36085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29" name="Google Shape;1329;p36"/>
          <p:cNvSpPr/>
          <p:nvPr/>
        </p:nvSpPr>
        <p:spPr>
          <a:xfrm>
            <a:off x="6650225" y="3857183"/>
            <a:ext cx="1784700" cy="722700"/>
          </a:xfrm>
          <a:prstGeom prst="snip2DiagRect">
            <a:avLst>
              <a:gd fmla="val 0" name="adj1"/>
              <a:gd fmla="val 36085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30" name="Google Shape;1330;p36"/>
          <p:cNvSpPr txBox="1"/>
          <p:nvPr/>
        </p:nvSpPr>
        <p:spPr>
          <a:xfrm>
            <a:off x="725261" y="4018832"/>
            <a:ext cx="1719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Fusion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331" name="Google Shape;1331;p36"/>
          <p:cNvSpPr txBox="1"/>
          <p:nvPr/>
        </p:nvSpPr>
        <p:spPr>
          <a:xfrm>
            <a:off x="2721967" y="4018832"/>
            <a:ext cx="1719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M4k3R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332" name="Google Shape;1332;p36"/>
          <p:cNvSpPr txBox="1"/>
          <p:nvPr/>
        </p:nvSpPr>
        <p:spPr>
          <a:xfrm>
            <a:off x="4718700" y="4068532"/>
            <a:ext cx="1719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Cyclops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333" name="Google Shape;1333;p36"/>
          <p:cNvSpPr txBox="1"/>
          <p:nvPr/>
        </p:nvSpPr>
        <p:spPr>
          <a:xfrm>
            <a:off x="6682880" y="3903332"/>
            <a:ext cx="1719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Harry 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Plotter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1334" name="Google Shape;1334;p36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1335" name="Google Shape;1335;p36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1336" name="Google Shape;1336;p36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37" name="Google Shape;1337;p36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38" name="Google Shape;1338;p36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39" name="Google Shape;1339;p36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40" name="Google Shape;1340;p36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41" name="Google Shape;1341;p36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42" name="Google Shape;1342;p36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43" name="Google Shape;1343;p36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44" name="Google Shape;1344;p36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45" name="Google Shape;1345;p36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46" name="Google Shape;1346;p36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47" name="Google Shape;1347;p36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348" name="Google Shape;1348;p36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1349" name="Google Shape;1349;p36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50" name="Google Shape;1350;p36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51" name="Google Shape;1351;p36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52" name="Google Shape;1352;p36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53" name="Google Shape;1353;p36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54" name="Google Shape;1354;p36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55" name="Google Shape;1355;p36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56" name="Google Shape;1356;p36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57" name="Google Shape;1357;p36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58" name="Google Shape;1358;p36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59" name="Google Shape;1359;p36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60" name="Google Shape;1360;p36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361" name="Google Shape;1361;p36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1362" name="Google Shape;1362;p36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63" name="Google Shape;1363;p36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64" name="Google Shape;1364;p36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65" name="Google Shape;1365;p36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66" name="Google Shape;1366;p36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67" name="Google Shape;1367;p36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68" name="Google Shape;1368;p36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69" name="Google Shape;1369;p36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70" name="Google Shape;1370;p36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71" name="Google Shape;1371;p36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72" name="Google Shape;1372;p36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73" name="Google Shape;1373;p36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374" name="Google Shape;1374;p36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1375" name="Google Shape;1375;p36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76" name="Google Shape;1376;p36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77" name="Google Shape;1377;p36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78" name="Google Shape;1378;p36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79" name="Google Shape;1379;p36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80" name="Google Shape;1380;p36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81" name="Google Shape;1381;p36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82" name="Google Shape;1382;p36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83" name="Google Shape;1383;p36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84" name="Google Shape;1384;p36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85" name="Google Shape;1385;p36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86" name="Google Shape;1386;p36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387" name="Google Shape;1387;p36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1388" name="Google Shape;1388;p36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89" name="Google Shape;1389;p36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90" name="Google Shape;1390;p36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91" name="Google Shape;1391;p36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92" name="Google Shape;1392;p36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93" name="Google Shape;1393;p36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94" name="Google Shape;1394;p36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95" name="Google Shape;1395;p36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96" name="Google Shape;1396;p36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97" name="Google Shape;1397;p36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98" name="Google Shape;1398;p36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399" name="Google Shape;1399;p36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400" name="Google Shape;1400;p36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1401" name="Google Shape;1401;p36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02" name="Google Shape;1402;p36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03" name="Google Shape;1403;p36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04" name="Google Shape;1404;p36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05" name="Google Shape;1405;p36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06" name="Google Shape;1406;p36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07" name="Google Shape;1407;p36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08" name="Google Shape;1408;p36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09" name="Google Shape;1409;p36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10" name="Google Shape;1410;p36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11" name="Google Shape;1411;p36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12" name="Google Shape;1412;p36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413" name="Google Shape;1413;p36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1414" name="Google Shape;1414;p36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15" name="Google Shape;1415;p36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16" name="Google Shape;1416;p36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17" name="Google Shape;1417;p36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18" name="Google Shape;1418;p36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19" name="Google Shape;1419;p36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20" name="Google Shape;1420;p36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21" name="Google Shape;1421;p36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22" name="Google Shape;1422;p36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23" name="Google Shape;1423;p36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24" name="Google Shape;1424;p36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25" name="Google Shape;1425;p36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426" name="Google Shape;1426;p36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1427" name="Google Shape;1427;p36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28" name="Google Shape;1428;p36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29" name="Google Shape;1429;p36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30" name="Google Shape;1430;p36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31" name="Google Shape;1431;p36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32" name="Google Shape;1432;p36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33" name="Google Shape;1433;p36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34" name="Google Shape;1434;p36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35" name="Google Shape;1435;p36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36" name="Google Shape;1436;p36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37" name="Google Shape;1437;p36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38" name="Google Shape;1438;p36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439" name="Google Shape;1439;p36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1440" name="Google Shape;1440;p36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41" name="Google Shape;1441;p36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42" name="Google Shape;1442;p36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43" name="Google Shape;1443;p36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44" name="Google Shape;1444;p36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45" name="Google Shape;1445;p36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46" name="Google Shape;1446;p36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47" name="Google Shape;1447;p36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48" name="Google Shape;1448;p36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49" name="Google Shape;1449;p36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50" name="Google Shape;1450;p36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51" name="Google Shape;1451;p36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452" name="Google Shape;1452;p36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1453" name="Google Shape;1453;p36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54" name="Google Shape;1454;p36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55" name="Google Shape;1455;p36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56" name="Google Shape;1456;p36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57" name="Google Shape;1457;p36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58" name="Google Shape;1458;p36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59" name="Google Shape;1459;p36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60" name="Google Shape;1460;p36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61" name="Google Shape;1461;p36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62" name="Google Shape;1462;p36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63" name="Google Shape;1463;p36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64" name="Google Shape;1464;p36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465" name="Google Shape;1465;p36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1466" name="Google Shape;1466;p36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67" name="Google Shape;1467;p36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68" name="Google Shape;1468;p36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69" name="Google Shape;1469;p36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70" name="Google Shape;1470;p36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71" name="Google Shape;1471;p36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72" name="Google Shape;1472;p36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73" name="Google Shape;1473;p36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74" name="Google Shape;1474;p36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75" name="Google Shape;1475;p36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76" name="Google Shape;1476;p36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77" name="Google Shape;1477;p36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478" name="Google Shape;1478;p36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1479" name="Google Shape;1479;p36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0" name="Google Shape;1480;p36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1" name="Google Shape;1481;p36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2" name="Google Shape;1482;p36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3" name="Google Shape;1483;p36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4" name="Google Shape;1484;p36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5" name="Google Shape;1485;p36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6" name="Google Shape;1486;p36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7" name="Google Shape;1487;p36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8" name="Google Shape;1488;p36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9" name="Google Shape;1489;p36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90" name="Google Shape;1490;p36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1491" name="Google Shape;1491;p36"/>
          <p:cNvGrpSpPr/>
          <p:nvPr/>
        </p:nvGrpSpPr>
        <p:grpSpPr>
          <a:xfrm>
            <a:off x="-519541" y="408503"/>
            <a:ext cx="1001890" cy="146345"/>
            <a:chOff x="8410705" y="4951720"/>
            <a:chExt cx="811181" cy="118488"/>
          </a:xfrm>
        </p:grpSpPr>
        <p:sp>
          <p:nvSpPr>
            <p:cNvPr id="1492" name="Google Shape;1492;p36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493" name="Google Shape;1493;p36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494" name="Google Shape;1494;p36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495" name="Google Shape;1495;p36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496" name="Google Shape;1496;p36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497" name="Google Shape;1497;p36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498" name="Google Shape;1498;p36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499" name="Google Shape;1499;p36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00" name="Google Shape;1500;p36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01" name="Google Shape;1501;p36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02" name="Google Shape;1502;p36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03" name="Google Shape;1503;p36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04" name="Google Shape;1504;p36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1505" name="Google Shape;1505;p36"/>
          <p:cNvGrpSpPr/>
          <p:nvPr/>
        </p:nvGrpSpPr>
        <p:grpSpPr>
          <a:xfrm>
            <a:off x="8801020" y="1173244"/>
            <a:ext cx="626722" cy="96726"/>
            <a:chOff x="3616222" y="793525"/>
            <a:chExt cx="835629" cy="128968"/>
          </a:xfrm>
        </p:grpSpPr>
        <p:sp>
          <p:nvSpPr>
            <p:cNvPr id="1506" name="Google Shape;1506;p36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07" name="Google Shape;1507;p36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08" name="Google Shape;1508;p36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09" name="Google Shape;1509;p36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10" name="Google Shape;1510;p36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11" name="Google Shape;1511;p36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12" name="Google Shape;1512;p36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13" name="Google Shape;1513;p36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14" name="Google Shape;1514;p36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15" name="Google Shape;1515;p36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16" name="Google Shape;1516;p36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1517" name="Google Shape;1517;p36"/>
          <p:cNvGrpSpPr/>
          <p:nvPr/>
        </p:nvGrpSpPr>
        <p:grpSpPr>
          <a:xfrm>
            <a:off x="8094932" y="1105592"/>
            <a:ext cx="1339810" cy="120158"/>
            <a:chOff x="2674772" y="703323"/>
            <a:chExt cx="1786413" cy="160211"/>
          </a:xfrm>
        </p:grpSpPr>
        <p:sp>
          <p:nvSpPr>
            <p:cNvPr id="1518" name="Google Shape;1518;p36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19" name="Google Shape;1519;p36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20" name="Google Shape;1520;p36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21" name="Google Shape;1521;p36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22" name="Google Shape;1522;p36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23" name="Google Shape;1523;p36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70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37"/>
          <p:cNvSpPr txBox="1"/>
          <p:nvPr/>
        </p:nvSpPr>
        <p:spPr>
          <a:xfrm>
            <a:off x="492920" y="512749"/>
            <a:ext cx="4079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La Time Line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529" name="Google Shape;1529;p37"/>
          <p:cNvSpPr/>
          <p:nvPr/>
        </p:nvSpPr>
        <p:spPr>
          <a:xfrm>
            <a:off x="935825" y="2906125"/>
            <a:ext cx="6743400" cy="55200"/>
          </a:xfrm>
          <a:prstGeom prst="snip2DiagRect">
            <a:avLst>
              <a:gd fmla="val 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30" name="Google Shape;1530;p37"/>
          <p:cNvSpPr/>
          <p:nvPr/>
        </p:nvSpPr>
        <p:spPr>
          <a:xfrm>
            <a:off x="1628858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31" name="Google Shape;1531;p37"/>
          <p:cNvSpPr/>
          <p:nvPr/>
        </p:nvSpPr>
        <p:spPr>
          <a:xfrm>
            <a:off x="3101015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32" name="Google Shape;1532;p37"/>
          <p:cNvSpPr/>
          <p:nvPr/>
        </p:nvSpPr>
        <p:spPr>
          <a:xfrm>
            <a:off x="4318210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33" name="Google Shape;1533;p37"/>
          <p:cNvSpPr/>
          <p:nvPr/>
        </p:nvSpPr>
        <p:spPr>
          <a:xfrm>
            <a:off x="5537542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34" name="Google Shape;1534;p37"/>
          <p:cNvSpPr/>
          <p:nvPr/>
        </p:nvSpPr>
        <p:spPr>
          <a:xfrm>
            <a:off x="6840299" y="2908336"/>
            <a:ext cx="48000" cy="4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35" name="Google Shape;1535;p37"/>
          <p:cNvSpPr/>
          <p:nvPr/>
        </p:nvSpPr>
        <p:spPr>
          <a:xfrm rot="5400000">
            <a:off x="1597398" y="2994532"/>
            <a:ext cx="104100" cy="1041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36" name="Google Shape;1536;p37"/>
          <p:cNvSpPr/>
          <p:nvPr/>
        </p:nvSpPr>
        <p:spPr>
          <a:xfrm rot="-5400000">
            <a:off x="3076298" y="2767587"/>
            <a:ext cx="104100" cy="1041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37" name="Google Shape;1537;p37"/>
          <p:cNvSpPr/>
          <p:nvPr/>
        </p:nvSpPr>
        <p:spPr>
          <a:xfrm>
            <a:off x="829508" y="3173501"/>
            <a:ext cx="1630200" cy="1371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2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38" name="Google Shape;1538;p37"/>
          <p:cNvSpPr txBox="1"/>
          <p:nvPr/>
        </p:nvSpPr>
        <p:spPr>
          <a:xfrm>
            <a:off x="863167" y="3664056"/>
            <a:ext cx="1563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Demande à l’équipe de </a:t>
            </a:r>
            <a:r>
              <a:rPr lang="en-GB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prototyper</a:t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39" name="Google Shape;1539;p37"/>
          <p:cNvSpPr txBox="1"/>
          <p:nvPr/>
        </p:nvSpPr>
        <p:spPr>
          <a:xfrm>
            <a:off x="650685" y="3387057"/>
            <a:ext cx="1988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Idée</a:t>
            </a:r>
            <a:endParaRPr b="1" sz="1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540" name="Google Shape;1540;p37"/>
          <p:cNvSpPr/>
          <p:nvPr/>
        </p:nvSpPr>
        <p:spPr>
          <a:xfrm>
            <a:off x="3526939" y="3182254"/>
            <a:ext cx="1630200" cy="1371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2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41" name="Google Shape;1541;p37"/>
          <p:cNvSpPr txBox="1"/>
          <p:nvPr/>
        </p:nvSpPr>
        <p:spPr>
          <a:xfrm>
            <a:off x="3560598" y="3675529"/>
            <a:ext cx="1563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Zéro défaut</a:t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42" name="Google Shape;1542;p37"/>
          <p:cNvSpPr txBox="1"/>
          <p:nvPr/>
        </p:nvSpPr>
        <p:spPr>
          <a:xfrm>
            <a:off x="3348116" y="3398530"/>
            <a:ext cx="1988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Production</a:t>
            </a:r>
            <a:endParaRPr b="1" sz="1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543" name="Google Shape;1543;p37"/>
          <p:cNvSpPr/>
          <p:nvPr/>
        </p:nvSpPr>
        <p:spPr>
          <a:xfrm>
            <a:off x="6049157" y="3160354"/>
            <a:ext cx="1630200" cy="1371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2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44" name="Google Shape;1544;p37"/>
          <p:cNvSpPr txBox="1"/>
          <p:nvPr/>
        </p:nvSpPr>
        <p:spPr>
          <a:xfrm>
            <a:off x="6082816" y="3653629"/>
            <a:ext cx="1563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45" name="Google Shape;1545;p37"/>
          <p:cNvSpPr txBox="1"/>
          <p:nvPr/>
        </p:nvSpPr>
        <p:spPr>
          <a:xfrm>
            <a:off x="5870333" y="3376630"/>
            <a:ext cx="1988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FISM</a:t>
            </a:r>
            <a:endParaRPr b="1" sz="1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546" name="Google Shape;1546;p37"/>
          <p:cNvSpPr/>
          <p:nvPr/>
        </p:nvSpPr>
        <p:spPr>
          <a:xfrm>
            <a:off x="4746280" y="1336429"/>
            <a:ext cx="1630200" cy="1371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2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47" name="Google Shape;1547;p37"/>
          <p:cNvSpPr txBox="1"/>
          <p:nvPr/>
        </p:nvSpPr>
        <p:spPr>
          <a:xfrm>
            <a:off x="4779950" y="1821202"/>
            <a:ext cx="1563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1 mois en avance</a:t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48" name="Google Shape;1548;p37"/>
          <p:cNvSpPr txBox="1"/>
          <p:nvPr/>
        </p:nvSpPr>
        <p:spPr>
          <a:xfrm>
            <a:off x="4567457" y="1544211"/>
            <a:ext cx="1988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Livraison</a:t>
            </a:r>
            <a:endParaRPr b="1" sz="1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549" name="Google Shape;1549;p37"/>
          <p:cNvSpPr txBox="1"/>
          <p:nvPr/>
        </p:nvSpPr>
        <p:spPr>
          <a:xfrm>
            <a:off x="2543256" y="3146712"/>
            <a:ext cx="1083000" cy="253800"/>
          </a:xfrm>
          <a:prstGeom prst="rect">
            <a:avLst/>
          </a:prstGeom>
          <a:noFill/>
          <a:ln>
            <a:noFill/>
          </a:ln>
          <a:effectLst>
            <a:outerShdw rotWithShape="0" algn="t" dir="5400000" dist="76200">
              <a:srgbClr val="000000">
                <a:alpha val="196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9 mai</a:t>
            </a:r>
            <a:endParaRPr b="1" sz="12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550" name="Google Shape;1550;p37"/>
          <p:cNvSpPr/>
          <p:nvPr/>
        </p:nvSpPr>
        <p:spPr>
          <a:xfrm>
            <a:off x="2317191" y="1332941"/>
            <a:ext cx="1630200" cy="1371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2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51" name="Google Shape;1551;p37"/>
          <p:cNvSpPr txBox="1"/>
          <p:nvPr/>
        </p:nvSpPr>
        <p:spPr>
          <a:xfrm>
            <a:off x="2350850" y="1817722"/>
            <a:ext cx="1563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Validée !!</a:t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52" name="Google Shape;1552;p37"/>
          <p:cNvSpPr txBox="1"/>
          <p:nvPr/>
        </p:nvSpPr>
        <p:spPr>
          <a:xfrm>
            <a:off x="2138368" y="1540724"/>
            <a:ext cx="1988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1ère version</a:t>
            </a:r>
            <a:endParaRPr b="1" sz="1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553" name="Google Shape;1553;p37"/>
          <p:cNvSpPr/>
          <p:nvPr/>
        </p:nvSpPr>
        <p:spPr>
          <a:xfrm rot="5400000">
            <a:off x="4290116" y="3003869"/>
            <a:ext cx="104100" cy="1041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54" name="Google Shape;1554;p37"/>
          <p:cNvSpPr/>
          <p:nvPr/>
        </p:nvSpPr>
        <p:spPr>
          <a:xfrm flipH="1" rot="5400000">
            <a:off x="5506836" y="2771844"/>
            <a:ext cx="104100" cy="1041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55" name="Google Shape;1555;p37"/>
          <p:cNvSpPr/>
          <p:nvPr/>
        </p:nvSpPr>
        <p:spPr>
          <a:xfrm rot="5400000">
            <a:off x="6812316" y="3008793"/>
            <a:ext cx="104100" cy="1041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56" name="Google Shape;1556;p37"/>
          <p:cNvSpPr/>
          <p:nvPr/>
        </p:nvSpPr>
        <p:spPr>
          <a:xfrm flipH="1" rot="10800000">
            <a:off x="2317191" y="1334859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57" name="Google Shape;1557;p37"/>
          <p:cNvSpPr/>
          <p:nvPr/>
        </p:nvSpPr>
        <p:spPr>
          <a:xfrm flipH="1" rot="10800000">
            <a:off x="825901" y="3173502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58" name="Google Shape;1558;p37"/>
          <p:cNvSpPr/>
          <p:nvPr/>
        </p:nvSpPr>
        <p:spPr>
          <a:xfrm flipH="1" rot="10800000">
            <a:off x="4746280" y="1338407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59" name="Google Shape;1559;p37"/>
          <p:cNvSpPr/>
          <p:nvPr/>
        </p:nvSpPr>
        <p:spPr>
          <a:xfrm flipH="1" rot="10800000">
            <a:off x="3526939" y="3181796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60" name="Google Shape;1560;p37"/>
          <p:cNvSpPr/>
          <p:nvPr/>
        </p:nvSpPr>
        <p:spPr>
          <a:xfrm flipH="1" rot="10800000">
            <a:off x="6049157" y="3162796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61" name="Google Shape;1561;p37"/>
          <p:cNvSpPr/>
          <p:nvPr/>
        </p:nvSpPr>
        <p:spPr>
          <a:xfrm rot="10800000">
            <a:off x="3795114" y="1336430"/>
            <a:ext cx="152400" cy="158400"/>
          </a:xfrm>
          <a:prstGeom prst="rtTriangle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62" name="Google Shape;1562;p37"/>
          <p:cNvSpPr/>
          <p:nvPr/>
        </p:nvSpPr>
        <p:spPr>
          <a:xfrm rot="10800000">
            <a:off x="6218347" y="1339557"/>
            <a:ext cx="152400" cy="158400"/>
          </a:xfrm>
          <a:prstGeom prst="rtTriangle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63" name="Google Shape;1563;p37"/>
          <p:cNvSpPr/>
          <p:nvPr/>
        </p:nvSpPr>
        <p:spPr>
          <a:xfrm rot="10800000">
            <a:off x="7521365" y="3151259"/>
            <a:ext cx="152400" cy="158400"/>
          </a:xfrm>
          <a:prstGeom prst="rtTriangle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64" name="Google Shape;1564;p37"/>
          <p:cNvSpPr/>
          <p:nvPr/>
        </p:nvSpPr>
        <p:spPr>
          <a:xfrm rot="10800000">
            <a:off x="5017569" y="3170254"/>
            <a:ext cx="152400" cy="158400"/>
          </a:xfrm>
          <a:prstGeom prst="rtTriangle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565" name="Google Shape;1565;p37"/>
          <p:cNvSpPr/>
          <p:nvPr/>
        </p:nvSpPr>
        <p:spPr>
          <a:xfrm rot="10800000">
            <a:off x="2306681" y="3178628"/>
            <a:ext cx="152400" cy="158400"/>
          </a:xfrm>
          <a:prstGeom prst="rtTriangle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1566" name="Google Shape;1566;p37"/>
          <p:cNvGrpSpPr/>
          <p:nvPr/>
        </p:nvGrpSpPr>
        <p:grpSpPr>
          <a:xfrm>
            <a:off x="8353463" y="-745226"/>
            <a:ext cx="1695487" cy="1695179"/>
            <a:chOff x="6625122" y="4337085"/>
            <a:chExt cx="2108814" cy="2108432"/>
          </a:xfrm>
        </p:grpSpPr>
        <p:grpSp>
          <p:nvGrpSpPr>
            <p:cNvPr id="1567" name="Google Shape;1567;p37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1568" name="Google Shape;1568;p37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69" name="Google Shape;1569;p37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0" name="Google Shape;1570;p37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1" name="Google Shape;1571;p37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2" name="Google Shape;1572;p37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3" name="Google Shape;1573;p37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4" name="Google Shape;1574;p37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5" name="Google Shape;1575;p37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6" name="Google Shape;1576;p37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7" name="Google Shape;1577;p37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8" name="Google Shape;1578;p37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9" name="Google Shape;1579;p37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580" name="Google Shape;1580;p37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1581" name="Google Shape;1581;p37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82" name="Google Shape;1582;p37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83" name="Google Shape;1583;p37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84" name="Google Shape;1584;p37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85" name="Google Shape;1585;p37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86" name="Google Shape;1586;p37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87" name="Google Shape;1587;p37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88" name="Google Shape;1588;p37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89" name="Google Shape;1589;p37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90" name="Google Shape;1590;p37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91" name="Google Shape;1591;p37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92" name="Google Shape;1592;p37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593" name="Google Shape;1593;p37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1594" name="Google Shape;1594;p37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95" name="Google Shape;1595;p37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96" name="Google Shape;1596;p37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97" name="Google Shape;1597;p37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98" name="Google Shape;1598;p37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99" name="Google Shape;1599;p37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00" name="Google Shape;1600;p37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01" name="Google Shape;1601;p37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02" name="Google Shape;1602;p37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03" name="Google Shape;1603;p37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04" name="Google Shape;1604;p37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05" name="Google Shape;1605;p37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606" name="Google Shape;1606;p37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1607" name="Google Shape;1607;p37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08" name="Google Shape;1608;p37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09" name="Google Shape;1609;p37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10" name="Google Shape;1610;p37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11" name="Google Shape;1611;p37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12" name="Google Shape;1612;p37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13" name="Google Shape;1613;p37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14" name="Google Shape;1614;p37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15" name="Google Shape;1615;p37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16" name="Google Shape;1616;p37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17" name="Google Shape;1617;p37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18" name="Google Shape;1618;p37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619" name="Google Shape;1619;p37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1620" name="Google Shape;1620;p37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21" name="Google Shape;1621;p37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22" name="Google Shape;1622;p37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23" name="Google Shape;1623;p37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24" name="Google Shape;1624;p37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25" name="Google Shape;1625;p37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26" name="Google Shape;1626;p37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27" name="Google Shape;1627;p37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28" name="Google Shape;1628;p37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29" name="Google Shape;1629;p37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30" name="Google Shape;1630;p37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31" name="Google Shape;1631;p37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632" name="Google Shape;1632;p37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1633" name="Google Shape;1633;p37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34" name="Google Shape;1634;p37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35" name="Google Shape;1635;p37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36" name="Google Shape;1636;p37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37" name="Google Shape;1637;p37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38" name="Google Shape;1638;p37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39" name="Google Shape;1639;p37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40" name="Google Shape;1640;p37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41" name="Google Shape;1641;p37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42" name="Google Shape;1642;p37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43" name="Google Shape;1643;p37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44" name="Google Shape;1644;p37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645" name="Google Shape;1645;p37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1646" name="Google Shape;1646;p37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47" name="Google Shape;1647;p37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48" name="Google Shape;1648;p37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49" name="Google Shape;1649;p37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50" name="Google Shape;1650;p37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51" name="Google Shape;1651;p37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52" name="Google Shape;1652;p37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53" name="Google Shape;1653;p37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54" name="Google Shape;1654;p37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55" name="Google Shape;1655;p37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56" name="Google Shape;1656;p37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57" name="Google Shape;1657;p37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658" name="Google Shape;1658;p37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1659" name="Google Shape;1659;p37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0" name="Google Shape;1660;p37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1" name="Google Shape;1661;p37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2" name="Google Shape;1662;p37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3" name="Google Shape;1663;p37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4" name="Google Shape;1664;p37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5" name="Google Shape;1665;p37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6" name="Google Shape;1666;p37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7" name="Google Shape;1667;p37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8" name="Google Shape;1668;p37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9" name="Google Shape;1669;p37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70" name="Google Shape;1670;p37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671" name="Google Shape;1671;p37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1672" name="Google Shape;1672;p37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73" name="Google Shape;1673;p37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74" name="Google Shape;1674;p37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75" name="Google Shape;1675;p37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76" name="Google Shape;1676;p37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77" name="Google Shape;1677;p37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78" name="Google Shape;1678;p37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79" name="Google Shape;1679;p37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80" name="Google Shape;1680;p37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81" name="Google Shape;1681;p37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82" name="Google Shape;1682;p37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83" name="Google Shape;1683;p37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684" name="Google Shape;1684;p37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1685" name="Google Shape;1685;p37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86" name="Google Shape;1686;p37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87" name="Google Shape;1687;p37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88" name="Google Shape;1688;p37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89" name="Google Shape;1689;p37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90" name="Google Shape;1690;p37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91" name="Google Shape;1691;p37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92" name="Google Shape;1692;p37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93" name="Google Shape;1693;p37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94" name="Google Shape;1694;p37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95" name="Google Shape;1695;p37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96" name="Google Shape;1696;p37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697" name="Google Shape;1697;p37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1698" name="Google Shape;1698;p37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99" name="Google Shape;1699;p37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0" name="Google Shape;1700;p37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1" name="Google Shape;1701;p37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2" name="Google Shape;1702;p37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3" name="Google Shape;1703;p37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4" name="Google Shape;1704;p37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5" name="Google Shape;1705;p37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6" name="Google Shape;1706;p37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7" name="Google Shape;1707;p37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8" name="Google Shape;1708;p37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9" name="Google Shape;1709;p37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710" name="Google Shape;1710;p37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1711" name="Google Shape;1711;p37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12" name="Google Shape;1712;p37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13" name="Google Shape;1713;p37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14" name="Google Shape;1714;p37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15" name="Google Shape;1715;p37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16" name="Google Shape;1716;p37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17" name="Google Shape;1717;p37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18" name="Google Shape;1718;p37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19" name="Google Shape;1719;p37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20" name="Google Shape;1720;p37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21" name="Google Shape;1721;p37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22" name="Google Shape;1722;p37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sp>
        <p:nvSpPr>
          <p:cNvPr id="1723" name="Google Shape;1723;p37"/>
          <p:cNvSpPr txBox="1"/>
          <p:nvPr/>
        </p:nvSpPr>
        <p:spPr>
          <a:xfrm>
            <a:off x="1111372" y="2462393"/>
            <a:ext cx="1083000" cy="253800"/>
          </a:xfrm>
          <a:prstGeom prst="rect">
            <a:avLst/>
          </a:prstGeom>
          <a:noFill/>
          <a:ln>
            <a:noFill/>
          </a:ln>
          <a:effectLst>
            <a:outerShdw rotWithShape="0" algn="t" dir="5400000" dist="76200">
              <a:srgbClr val="000000">
                <a:alpha val="196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28 mars</a:t>
            </a:r>
            <a:endParaRPr b="1" sz="12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724" name="Google Shape;1724;p37"/>
          <p:cNvSpPr txBox="1"/>
          <p:nvPr/>
        </p:nvSpPr>
        <p:spPr>
          <a:xfrm>
            <a:off x="3800684" y="2462393"/>
            <a:ext cx="1083000" cy="253800"/>
          </a:xfrm>
          <a:prstGeom prst="rect">
            <a:avLst/>
          </a:prstGeom>
          <a:noFill/>
          <a:ln>
            <a:noFill/>
          </a:ln>
          <a:effectLst>
            <a:outerShdw rotWithShape="0" algn="t" dir="5400000" dist="76200">
              <a:srgbClr val="000000">
                <a:alpha val="196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22 mai</a:t>
            </a:r>
            <a:endParaRPr b="1" sz="12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725" name="Google Shape;1725;p37"/>
          <p:cNvSpPr txBox="1"/>
          <p:nvPr/>
        </p:nvSpPr>
        <p:spPr>
          <a:xfrm>
            <a:off x="5017179" y="3188487"/>
            <a:ext cx="1083000" cy="253800"/>
          </a:xfrm>
          <a:prstGeom prst="rect">
            <a:avLst/>
          </a:prstGeom>
          <a:noFill/>
          <a:ln>
            <a:noFill/>
          </a:ln>
          <a:effectLst>
            <a:outerShdw rotWithShape="0" algn="t" dir="5400000" dist="76200">
              <a:srgbClr val="000000">
                <a:alpha val="196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13</a:t>
            </a: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 juin</a:t>
            </a:r>
            <a:endParaRPr b="1" sz="12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726" name="Google Shape;1726;p37"/>
          <p:cNvSpPr txBox="1"/>
          <p:nvPr/>
        </p:nvSpPr>
        <p:spPr>
          <a:xfrm>
            <a:off x="6322751" y="2448881"/>
            <a:ext cx="1083000" cy="253800"/>
          </a:xfrm>
          <a:prstGeom prst="rect">
            <a:avLst/>
          </a:prstGeom>
          <a:noFill/>
          <a:ln>
            <a:noFill/>
          </a:ln>
          <a:effectLst>
            <a:outerShdw rotWithShape="0" algn="t" dir="5400000" dist="76200">
              <a:srgbClr val="000000">
                <a:alpha val="196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13 juillet</a:t>
            </a:r>
            <a:endParaRPr b="1" sz="12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727" name="Google Shape;1727;p37"/>
          <p:cNvSpPr/>
          <p:nvPr/>
        </p:nvSpPr>
        <p:spPr>
          <a:xfrm flipH="1">
            <a:off x="2359532" y="4456878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28" name="Google Shape;1728;p37"/>
          <p:cNvSpPr/>
          <p:nvPr/>
        </p:nvSpPr>
        <p:spPr>
          <a:xfrm flipH="1">
            <a:off x="3848285" y="2614361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29" name="Google Shape;1729;p37"/>
          <p:cNvSpPr/>
          <p:nvPr/>
        </p:nvSpPr>
        <p:spPr>
          <a:xfrm flipH="1">
            <a:off x="6276582" y="2618633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30" name="Google Shape;1730;p37"/>
          <p:cNvSpPr/>
          <p:nvPr/>
        </p:nvSpPr>
        <p:spPr>
          <a:xfrm flipH="1">
            <a:off x="5057862" y="4456878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31" name="Google Shape;1731;p37"/>
          <p:cNvSpPr/>
          <p:nvPr/>
        </p:nvSpPr>
        <p:spPr>
          <a:xfrm flipH="1">
            <a:off x="7580203" y="4441526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1732" name="Google Shape;1732;p37"/>
          <p:cNvGrpSpPr/>
          <p:nvPr/>
        </p:nvGrpSpPr>
        <p:grpSpPr>
          <a:xfrm flipH="1">
            <a:off x="-136682" y="4797944"/>
            <a:ext cx="626722" cy="96726"/>
            <a:chOff x="3616222" y="793525"/>
            <a:chExt cx="835629" cy="128968"/>
          </a:xfrm>
        </p:grpSpPr>
        <p:sp>
          <p:nvSpPr>
            <p:cNvPr id="1733" name="Google Shape;1733;p37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34" name="Google Shape;1734;p37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35" name="Google Shape;1735;p37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36" name="Google Shape;1736;p37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37" name="Google Shape;1737;p37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38" name="Google Shape;1738;p37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39" name="Google Shape;1739;p37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40" name="Google Shape;1740;p37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41" name="Google Shape;1741;p37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42" name="Google Shape;1742;p37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43" name="Google Shape;1743;p37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1744" name="Google Shape;1744;p37"/>
          <p:cNvGrpSpPr/>
          <p:nvPr/>
        </p:nvGrpSpPr>
        <p:grpSpPr>
          <a:xfrm flipH="1">
            <a:off x="-143683" y="4730292"/>
            <a:ext cx="1339810" cy="120158"/>
            <a:chOff x="2674772" y="703323"/>
            <a:chExt cx="1786413" cy="160211"/>
          </a:xfrm>
        </p:grpSpPr>
        <p:sp>
          <p:nvSpPr>
            <p:cNvPr id="1745" name="Google Shape;1745;p37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46" name="Google Shape;1746;p37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47" name="Google Shape;1747;p37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48" name="Google Shape;1748;p37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49" name="Google Shape;1749;p37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750" name="Google Shape;1750;p37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1751" name="Google Shape;17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4937" y="3661325"/>
            <a:ext cx="746422" cy="7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pink lights&#10;&#10;Description automatically generated" id="1756" name="Google Shape;1756;p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7" l="0" r="0" t="787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57" name="Google Shape;1757;p38"/>
          <p:cNvSpPr/>
          <p:nvPr/>
        </p:nvSpPr>
        <p:spPr>
          <a:xfrm>
            <a:off x="321129" y="408895"/>
            <a:ext cx="8501700" cy="4325700"/>
          </a:xfrm>
          <a:prstGeom prst="rect">
            <a:avLst/>
          </a:prstGeom>
          <a:solidFill>
            <a:schemeClr val="accent1">
              <a:alpha val="117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1758" name="Google Shape;175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875" y="598350"/>
            <a:ext cx="3257329" cy="3886198"/>
          </a:xfrm>
          <a:prstGeom prst="rect">
            <a:avLst/>
          </a:prstGeom>
          <a:noFill/>
          <a:ln>
            <a:noFill/>
          </a:ln>
        </p:spPr>
      </p:pic>
      <p:sp>
        <p:nvSpPr>
          <p:cNvPr id="1759" name="Google Shape;1759;p38"/>
          <p:cNvSpPr txBox="1"/>
          <p:nvPr/>
        </p:nvSpPr>
        <p:spPr>
          <a:xfrm>
            <a:off x="3731296" y="2034470"/>
            <a:ext cx="52905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Dans la réalité</a:t>
            </a:r>
            <a:endParaRPr sz="1100"/>
          </a:p>
        </p:txBody>
      </p:sp>
      <p:sp>
        <p:nvSpPr>
          <p:cNvPr id="1760" name="Google Shape;1760;p38"/>
          <p:cNvSpPr/>
          <p:nvPr/>
        </p:nvSpPr>
        <p:spPr>
          <a:xfrm>
            <a:off x="689372" y="742950"/>
            <a:ext cx="3282600" cy="38862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61" name="Google Shape;1761;p38"/>
          <p:cNvSpPr/>
          <p:nvPr/>
        </p:nvSpPr>
        <p:spPr>
          <a:xfrm flipH="1">
            <a:off x="3872625" y="4539449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62" name="Google Shape;1762;p38"/>
          <p:cNvSpPr/>
          <p:nvPr/>
        </p:nvSpPr>
        <p:spPr>
          <a:xfrm flipH="1" rot="10800000">
            <a:off x="689372" y="742951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63" name="Google Shape;1763;p38"/>
          <p:cNvSpPr txBox="1"/>
          <p:nvPr/>
        </p:nvSpPr>
        <p:spPr>
          <a:xfrm>
            <a:off x="5094078" y="2963864"/>
            <a:ext cx="2565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67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39"/>
          <p:cNvSpPr txBox="1"/>
          <p:nvPr/>
        </p:nvSpPr>
        <p:spPr>
          <a:xfrm>
            <a:off x="2540413" y="744016"/>
            <a:ext cx="4079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L’équipe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769" name="Google Shape;17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025" y="2101563"/>
            <a:ext cx="1541575" cy="15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39"/>
          <p:cNvSpPr txBox="1"/>
          <p:nvPr/>
        </p:nvSpPr>
        <p:spPr>
          <a:xfrm>
            <a:off x="2393600" y="1274925"/>
            <a:ext cx="43728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71" name="Google Shape;1771;p39"/>
          <p:cNvSpPr/>
          <p:nvPr/>
        </p:nvSpPr>
        <p:spPr>
          <a:xfrm>
            <a:off x="749920" y="2055006"/>
            <a:ext cx="1552500" cy="15525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72" name="Google Shape;1772;p39"/>
          <p:cNvSpPr/>
          <p:nvPr/>
        </p:nvSpPr>
        <p:spPr>
          <a:xfrm>
            <a:off x="2730327" y="2055006"/>
            <a:ext cx="1552500" cy="15525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73" name="Google Shape;1773;p39"/>
          <p:cNvSpPr/>
          <p:nvPr/>
        </p:nvSpPr>
        <p:spPr>
          <a:xfrm>
            <a:off x="4710734" y="2055006"/>
            <a:ext cx="1552500" cy="15525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74" name="Google Shape;1774;p39"/>
          <p:cNvSpPr/>
          <p:nvPr/>
        </p:nvSpPr>
        <p:spPr>
          <a:xfrm>
            <a:off x="6691139" y="2055006"/>
            <a:ext cx="1552500" cy="15525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75" name="Google Shape;1775;p39"/>
          <p:cNvSpPr/>
          <p:nvPr/>
        </p:nvSpPr>
        <p:spPr>
          <a:xfrm>
            <a:off x="709025" y="3857183"/>
            <a:ext cx="1784700" cy="722700"/>
          </a:xfrm>
          <a:prstGeom prst="snip2DiagRect">
            <a:avLst>
              <a:gd fmla="val 0" name="adj1"/>
              <a:gd fmla="val 36085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76" name="Google Shape;1776;p39"/>
          <p:cNvSpPr/>
          <p:nvPr/>
        </p:nvSpPr>
        <p:spPr>
          <a:xfrm>
            <a:off x="2689425" y="3857182"/>
            <a:ext cx="1784700" cy="722700"/>
          </a:xfrm>
          <a:prstGeom prst="snip2DiagRect">
            <a:avLst>
              <a:gd fmla="val 0" name="adj1"/>
              <a:gd fmla="val 36085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77" name="Google Shape;1777;p39"/>
          <p:cNvSpPr/>
          <p:nvPr/>
        </p:nvSpPr>
        <p:spPr>
          <a:xfrm>
            <a:off x="4669825" y="3857182"/>
            <a:ext cx="1784700" cy="722700"/>
          </a:xfrm>
          <a:prstGeom prst="snip2DiagRect">
            <a:avLst>
              <a:gd fmla="val 0" name="adj1"/>
              <a:gd fmla="val 36085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78" name="Google Shape;1778;p39"/>
          <p:cNvSpPr/>
          <p:nvPr/>
        </p:nvSpPr>
        <p:spPr>
          <a:xfrm>
            <a:off x="6650225" y="3857183"/>
            <a:ext cx="1784700" cy="722700"/>
          </a:xfrm>
          <a:prstGeom prst="snip2DiagRect">
            <a:avLst>
              <a:gd fmla="val 0" name="adj1"/>
              <a:gd fmla="val 36085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779" name="Google Shape;1779;p39"/>
          <p:cNvSpPr txBox="1"/>
          <p:nvPr/>
        </p:nvSpPr>
        <p:spPr>
          <a:xfrm>
            <a:off x="725261" y="4018832"/>
            <a:ext cx="1719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Fusion 360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780" name="Google Shape;1780;p39"/>
          <p:cNvSpPr txBox="1"/>
          <p:nvPr/>
        </p:nvSpPr>
        <p:spPr>
          <a:xfrm>
            <a:off x="2721967" y="4018832"/>
            <a:ext cx="1719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Prusa MK4S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781" name="Google Shape;1781;p39"/>
          <p:cNvSpPr txBox="1"/>
          <p:nvPr/>
        </p:nvSpPr>
        <p:spPr>
          <a:xfrm>
            <a:off x="4702375" y="3953032"/>
            <a:ext cx="1719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Trotec Speedy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782" name="Google Shape;1782;p39"/>
          <p:cNvSpPr txBox="1"/>
          <p:nvPr/>
        </p:nvSpPr>
        <p:spPr>
          <a:xfrm>
            <a:off x="6682880" y="3903332"/>
            <a:ext cx="1719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BN20 - </a:t>
            </a: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 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Plotter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1783" name="Google Shape;1783;p39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1784" name="Google Shape;1784;p39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1785" name="Google Shape;1785;p39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86" name="Google Shape;1786;p39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87" name="Google Shape;1787;p39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88" name="Google Shape;1788;p39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89" name="Google Shape;1789;p39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90" name="Google Shape;1790;p39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91" name="Google Shape;1791;p39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92" name="Google Shape;1792;p39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93" name="Google Shape;1793;p39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94" name="Google Shape;1794;p39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95" name="Google Shape;1795;p39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96" name="Google Shape;1796;p39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797" name="Google Shape;1797;p39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1798" name="Google Shape;1798;p39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99" name="Google Shape;1799;p39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0" name="Google Shape;1800;p39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1" name="Google Shape;1801;p39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2" name="Google Shape;1802;p39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3" name="Google Shape;1803;p39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4" name="Google Shape;1804;p39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5" name="Google Shape;1805;p39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6" name="Google Shape;1806;p39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7" name="Google Shape;1807;p39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8" name="Google Shape;1808;p39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9" name="Google Shape;1809;p39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810" name="Google Shape;1810;p39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1811" name="Google Shape;1811;p39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12" name="Google Shape;1812;p39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13" name="Google Shape;1813;p39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14" name="Google Shape;1814;p39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15" name="Google Shape;1815;p39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16" name="Google Shape;1816;p39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17" name="Google Shape;1817;p39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18" name="Google Shape;1818;p39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19" name="Google Shape;1819;p39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20" name="Google Shape;1820;p39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21" name="Google Shape;1821;p39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22" name="Google Shape;1822;p39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823" name="Google Shape;1823;p39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1824" name="Google Shape;1824;p39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25" name="Google Shape;1825;p39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26" name="Google Shape;1826;p39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27" name="Google Shape;1827;p39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28" name="Google Shape;1828;p39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29" name="Google Shape;1829;p39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30" name="Google Shape;1830;p39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31" name="Google Shape;1831;p39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32" name="Google Shape;1832;p39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33" name="Google Shape;1833;p39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34" name="Google Shape;1834;p39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35" name="Google Shape;1835;p39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836" name="Google Shape;1836;p39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1837" name="Google Shape;1837;p39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38" name="Google Shape;1838;p39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39" name="Google Shape;1839;p39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40" name="Google Shape;1840;p39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41" name="Google Shape;1841;p39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42" name="Google Shape;1842;p39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43" name="Google Shape;1843;p39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44" name="Google Shape;1844;p39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45" name="Google Shape;1845;p39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46" name="Google Shape;1846;p39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47" name="Google Shape;1847;p39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48" name="Google Shape;1848;p39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849" name="Google Shape;1849;p39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1850" name="Google Shape;1850;p39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51" name="Google Shape;1851;p39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52" name="Google Shape;1852;p39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53" name="Google Shape;1853;p39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54" name="Google Shape;1854;p39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55" name="Google Shape;1855;p39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56" name="Google Shape;1856;p39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57" name="Google Shape;1857;p39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58" name="Google Shape;1858;p39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59" name="Google Shape;1859;p39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60" name="Google Shape;1860;p39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61" name="Google Shape;1861;p39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862" name="Google Shape;1862;p39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1863" name="Google Shape;1863;p39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64" name="Google Shape;1864;p39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65" name="Google Shape;1865;p39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66" name="Google Shape;1866;p39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67" name="Google Shape;1867;p39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68" name="Google Shape;1868;p39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69" name="Google Shape;1869;p39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70" name="Google Shape;1870;p39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71" name="Google Shape;1871;p39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72" name="Google Shape;1872;p39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73" name="Google Shape;1873;p39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74" name="Google Shape;1874;p39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875" name="Google Shape;1875;p39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1876" name="Google Shape;1876;p39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77" name="Google Shape;1877;p39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78" name="Google Shape;1878;p39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79" name="Google Shape;1879;p39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80" name="Google Shape;1880;p39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81" name="Google Shape;1881;p39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82" name="Google Shape;1882;p39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83" name="Google Shape;1883;p39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84" name="Google Shape;1884;p39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85" name="Google Shape;1885;p39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86" name="Google Shape;1886;p39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87" name="Google Shape;1887;p39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888" name="Google Shape;1888;p39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1889" name="Google Shape;1889;p39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0" name="Google Shape;1890;p39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1" name="Google Shape;1891;p39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2" name="Google Shape;1892;p39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3" name="Google Shape;1893;p39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4" name="Google Shape;1894;p39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5" name="Google Shape;1895;p39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6" name="Google Shape;1896;p39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7" name="Google Shape;1897;p39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8" name="Google Shape;1898;p39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9" name="Google Shape;1899;p39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00" name="Google Shape;1900;p39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901" name="Google Shape;1901;p39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1902" name="Google Shape;1902;p39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03" name="Google Shape;1903;p39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04" name="Google Shape;1904;p39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05" name="Google Shape;1905;p39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06" name="Google Shape;1906;p39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07" name="Google Shape;1907;p39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08" name="Google Shape;1908;p39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09" name="Google Shape;1909;p39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10" name="Google Shape;1910;p39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11" name="Google Shape;1911;p39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12" name="Google Shape;1912;p39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13" name="Google Shape;1913;p39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914" name="Google Shape;1914;p39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1915" name="Google Shape;1915;p39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16" name="Google Shape;1916;p39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17" name="Google Shape;1917;p39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18" name="Google Shape;1918;p39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19" name="Google Shape;1919;p39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20" name="Google Shape;1920;p39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21" name="Google Shape;1921;p39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22" name="Google Shape;1922;p39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23" name="Google Shape;1923;p39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24" name="Google Shape;1924;p39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25" name="Google Shape;1925;p39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26" name="Google Shape;1926;p39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927" name="Google Shape;1927;p39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1928" name="Google Shape;1928;p39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29" name="Google Shape;1929;p39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0" name="Google Shape;1930;p39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1" name="Google Shape;1931;p39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2" name="Google Shape;1932;p39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3" name="Google Shape;1933;p39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4" name="Google Shape;1934;p39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5" name="Google Shape;1935;p39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6" name="Google Shape;1936;p39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7" name="Google Shape;1937;p39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8" name="Google Shape;1938;p39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9" name="Google Shape;1939;p39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1940" name="Google Shape;1940;p39"/>
          <p:cNvGrpSpPr/>
          <p:nvPr/>
        </p:nvGrpSpPr>
        <p:grpSpPr>
          <a:xfrm>
            <a:off x="-519541" y="408503"/>
            <a:ext cx="1001890" cy="146345"/>
            <a:chOff x="8410705" y="4951720"/>
            <a:chExt cx="811181" cy="118488"/>
          </a:xfrm>
        </p:grpSpPr>
        <p:sp>
          <p:nvSpPr>
            <p:cNvPr id="1941" name="Google Shape;1941;p39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42" name="Google Shape;1942;p39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43" name="Google Shape;1943;p39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44" name="Google Shape;1944;p39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45" name="Google Shape;1945;p39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46" name="Google Shape;1946;p39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49" name="Google Shape;1949;p39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50" name="Google Shape;1950;p39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51" name="Google Shape;1951;p39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52" name="Google Shape;1952;p39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53" name="Google Shape;1953;p39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1954" name="Google Shape;1954;p39"/>
          <p:cNvGrpSpPr/>
          <p:nvPr/>
        </p:nvGrpSpPr>
        <p:grpSpPr>
          <a:xfrm>
            <a:off x="8801020" y="1173244"/>
            <a:ext cx="626722" cy="96726"/>
            <a:chOff x="3616222" y="793525"/>
            <a:chExt cx="835629" cy="128968"/>
          </a:xfrm>
        </p:grpSpPr>
        <p:sp>
          <p:nvSpPr>
            <p:cNvPr id="1955" name="Google Shape;1955;p39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56" name="Google Shape;1956;p39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57" name="Google Shape;1957;p39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58" name="Google Shape;1958;p39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59" name="Google Shape;1959;p39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60" name="Google Shape;1960;p39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61" name="Google Shape;1961;p39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62" name="Google Shape;1962;p39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63" name="Google Shape;1963;p39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64" name="Google Shape;1964;p39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65" name="Google Shape;1965;p39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1966" name="Google Shape;1966;p39"/>
          <p:cNvGrpSpPr/>
          <p:nvPr/>
        </p:nvGrpSpPr>
        <p:grpSpPr>
          <a:xfrm>
            <a:off x="8094932" y="1105592"/>
            <a:ext cx="1339810" cy="120158"/>
            <a:chOff x="2674772" y="703323"/>
            <a:chExt cx="1786413" cy="160211"/>
          </a:xfrm>
        </p:grpSpPr>
        <p:sp>
          <p:nvSpPr>
            <p:cNvPr id="1967" name="Google Shape;1967;p39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68" name="Google Shape;1968;p39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69" name="Google Shape;1969;p39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70" name="Google Shape;1970;p39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71" name="Google Shape;1971;p39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72" name="Google Shape;1972;p39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1973" name="Google Shape;197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2375" y="2153625"/>
            <a:ext cx="1106360" cy="15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3825" y="2197487"/>
            <a:ext cx="1472400" cy="126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7223" y="2584236"/>
            <a:ext cx="1950425" cy="6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70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1979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0" name="Google Shape;1980;p40"/>
          <p:cNvGrpSpPr/>
          <p:nvPr/>
        </p:nvGrpSpPr>
        <p:grpSpPr>
          <a:xfrm>
            <a:off x="4567457" y="1336429"/>
            <a:ext cx="1988100" cy="2105858"/>
            <a:chOff x="4567457" y="1336429"/>
            <a:chExt cx="1988100" cy="2105858"/>
          </a:xfrm>
        </p:grpSpPr>
        <p:sp>
          <p:nvSpPr>
            <p:cNvPr id="1981" name="Google Shape;1981;p40"/>
            <p:cNvSpPr/>
            <p:nvPr/>
          </p:nvSpPr>
          <p:spPr>
            <a:xfrm>
              <a:off x="4746280" y="1336429"/>
              <a:ext cx="1630200" cy="1371600"/>
            </a:xfrm>
            <a:prstGeom prst="snip2DiagRect">
              <a:avLst>
                <a:gd fmla="val 0" name="adj1"/>
                <a:gd fmla="val 16667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2471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82" name="Google Shape;1982;p40"/>
            <p:cNvSpPr txBox="1"/>
            <p:nvPr/>
          </p:nvSpPr>
          <p:spPr>
            <a:xfrm>
              <a:off x="4779950" y="1821200"/>
              <a:ext cx="1563000" cy="7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2"/>
                  </a:solidFill>
                  <a:latin typeface="Quantico"/>
                  <a:ea typeface="Quantico"/>
                  <a:cs typeface="Quantico"/>
                  <a:sym typeface="Quantico"/>
                </a:rPr>
                <a:t>Correction des bugs</a:t>
              </a:r>
              <a:endParaRPr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2"/>
                  </a:solidFill>
                  <a:latin typeface="Quantico"/>
                  <a:ea typeface="Quantico"/>
                  <a:cs typeface="Quantico"/>
                  <a:sym typeface="Quantico"/>
                </a:rPr>
                <a:t>Mise en place procédure tests</a:t>
              </a:r>
              <a:endParaRPr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83" name="Google Shape;1983;p40"/>
            <p:cNvSpPr txBox="1"/>
            <p:nvPr/>
          </p:nvSpPr>
          <p:spPr>
            <a:xfrm>
              <a:off x="4567457" y="1544211"/>
              <a:ext cx="1988100" cy="2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2e version</a:t>
              </a:r>
              <a:endParaRPr b="1" sz="14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 flipH="1" rot="5400000">
              <a:off x="5506836" y="2771844"/>
              <a:ext cx="104100" cy="1041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 flipH="1" rot="10800000">
              <a:off x="4746280" y="1338407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 rot="10800000">
              <a:off x="6218347" y="1339557"/>
              <a:ext cx="152400" cy="158400"/>
            </a:xfrm>
            <a:prstGeom prst="rtTriangl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87" name="Google Shape;1987;p40"/>
            <p:cNvSpPr txBox="1"/>
            <p:nvPr/>
          </p:nvSpPr>
          <p:spPr>
            <a:xfrm>
              <a:off x="5017179" y="3188487"/>
              <a:ext cx="1083000" cy="253800"/>
            </a:xfrm>
            <a:prstGeom prst="rect">
              <a:avLst/>
            </a:prstGeom>
            <a:noFill/>
            <a:ln>
              <a:noFill/>
            </a:ln>
            <a:effectLst>
              <a:outerShdw rotWithShape="0" algn="t" dir="5400000" dist="76200">
                <a:srgbClr val="000000">
                  <a:alpha val="1960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2"/>
                  </a:solidFill>
                  <a:latin typeface="Audiowide"/>
                  <a:ea typeface="Audiowide"/>
                  <a:cs typeface="Audiowide"/>
                  <a:sym typeface="Audiowide"/>
                </a:rPr>
                <a:t>4 juin</a:t>
              </a:r>
              <a:endParaRPr b="1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</p:grpSp>
      <p:grpSp>
        <p:nvGrpSpPr>
          <p:cNvPr id="1988" name="Google Shape;1988;p40"/>
          <p:cNvGrpSpPr/>
          <p:nvPr/>
        </p:nvGrpSpPr>
        <p:grpSpPr>
          <a:xfrm>
            <a:off x="4848206" y="2382739"/>
            <a:ext cx="1563000" cy="408000"/>
            <a:chOff x="4848206" y="2382739"/>
            <a:chExt cx="1563000" cy="408000"/>
          </a:xfrm>
        </p:grpSpPr>
        <p:sp>
          <p:nvSpPr>
            <p:cNvPr id="1989" name="Google Shape;1989;p40"/>
            <p:cNvSpPr/>
            <p:nvPr/>
          </p:nvSpPr>
          <p:spPr>
            <a:xfrm flipH="1">
              <a:off x="6276582" y="2618633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990" name="Google Shape;1990;p40"/>
            <p:cNvSpPr txBox="1"/>
            <p:nvPr/>
          </p:nvSpPr>
          <p:spPr>
            <a:xfrm>
              <a:off x="4848206" y="2382739"/>
              <a:ext cx="15630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100">
                  <a:solidFill>
                    <a:schemeClr val="dk2"/>
                  </a:solidFill>
                  <a:latin typeface="Quantico"/>
                  <a:ea typeface="Quantico"/>
                  <a:cs typeface="Quantico"/>
                  <a:sym typeface="Quantico"/>
                </a:rPr>
                <a:t>Réception le 12 juin</a:t>
              </a:r>
              <a:endParaRPr b="1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1991" name="Google Shape;1991;p40"/>
          <p:cNvSpPr txBox="1"/>
          <p:nvPr/>
        </p:nvSpPr>
        <p:spPr>
          <a:xfrm>
            <a:off x="2543256" y="3146712"/>
            <a:ext cx="1083000" cy="253800"/>
          </a:xfrm>
          <a:prstGeom prst="rect">
            <a:avLst/>
          </a:prstGeom>
          <a:noFill/>
          <a:ln>
            <a:noFill/>
          </a:ln>
          <a:effectLst>
            <a:outerShdw rotWithShape="0" algn="t" dir="5400000" dist="76200">
              <a:srgbClr val="000000">
                <a:alpha val="196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9</a:t>
            </a: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 mai</a:t>
            </a:r>
            <a:endParaRPr b="1" sz="12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992" name="Google Shape;1992;p40"/>
          <p:cNvSpPr txBox="1"/>
          <p:nvPr/>
        </p:nvSpPr>
        <p:spPr>
          <a:xfrm>
            <a:off x="492920" y="512749"/>
            <a:ext cx="4079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La Time Line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993" name="Google Shape;1993;p40"/>
          <p:cNvSpPr/>
          <p:nvPr/>
        </p:nvSpPr>
        <p:spPr>
          <a:xfrm>
            <a:off x="935825" y="2906125"/>
            <a:ext cx="6743400" cy="55200"/>
          </a:xfrm>
          <a:prstGeom prst="snip2DiagRect">
            <a:avLst>
              <a:gd fmla="val 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994" name="Google Shape;1994;p40"/>
          <p:cNvSpPr/>
          <p:nvPr/>
        </p:nvSpPr>
        <p:spPr>
          <a:xfrm>
            <a:off x="1628858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995" name="Google Shape;1995;p40"/>
          <p:cNvSpPr/>
          <p:nvPr/>
        </p:nvSpPr>
        <p:spPr>
          <a:xfrm>
            <a:off x="3101015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996" name="Google Shape;1996;p40"/>
          <p:cNvSpPr/>
          <p:nvPr/>
        </p:nvSpPr>
        <p:spPr>
          <a:xfrm>
            <a:off x="4318210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997" name="Google Shape;1997;p40"/>
          <p:cNvSpPr/>
          <p:nvPr/>
        </p:nvSpPr>
        <p:spPr>
          <a:xfrm>
            <a:off x="5537542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998" name="Google Shape;1998;p40"/>
          <p:cNvSpPr/>
          <p:nvPr/>
        </p:nvSpPr>
        <p:spPr>
          <a:xfrm>
            <a:off x="6840299" y="2908336"/>
            <a:ext cx="48000" cy="4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999" name="Google Shape;1999;p40"/>
          <p:cNvSpPr/>
          <p:nvPr/>
        </p:nvSpPr>
        <p:spPr>
          <a:xfrm rot="5400000">
            <a:off x="1597398" y="2994532"/>
            <a:ext cx="104100" cy="1041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000" name="Google Shape;2000;p40"/>
          <p:cNvSpPr/>
          <p:nvPr/>
        </p:nvSpPr>
        <p:spPr>
          <a:xfrm rot="-5400000">
            <a:off x="3076298" y="2767587"/>
            <a:ext cx="104100" cy="1041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001" name="Google Shape;2001;p40"/>
          <p:cNvSpPr/>
          <p:nvPr/>
        </p:nvSpPr>
        <p:spPr>
          <a:xfrm>
            <a:off x="829508" y="3173501"/>
            <a:ext cx="1630200" cy="1371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2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002" name="Google Shape;2002;p40"/>
          <p:cNvSpPr txBox="1"/>
          <p:nvPr/>
        </p:nvSpPr>
        <p:spPr>
          <a:xfrm>
            <a:off x="863167" y="3664056"/>
            <a:ext cx="1563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Spécification</a:t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Commande PCB</a:t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003" name="Google Shape;2003;p40"/>
          <p:cNvSpPr txBox="1"/>
          <p:nvPr/>
        </p:nvSpPr>
        <p:spPr>
          <a:xfrm>
            <a:off x="650685" y="3387057"/>
            <a:ext cx="1988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Idée</a:t>
            </a:r>
            <a:endParaRPr b="1" sz="1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004" name="Google Shape;2004;p40"/>
          <p:cNvSpPr/>
          <p:nvPr/>
        </p:nvSpPr>
        <p:spPr>
          <a:xfrm>
            <a:off x="2317191" y="1332941"/>
            <a:ext cx="1630200" cy="1371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2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005" name="Google Shape;2005;p40"/>
          <p:cNvSpPr txBox="1"/>
          <p:nvPr/>
        </p:nvSpPr>
        <p:spPr>
          <a:xfrm>
            <a:off x="2350850" y="1817722"/>
            <a:ext cx="1563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Envoi au client… </a:t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Reception 16 mai</a:t>
            </a:r>
            <a:endParaRPr b="1"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006" name="Google Shape;2006;p40"/>
          <p:cNvSpPr txBox="1"/>
          <p:nvPr/>
        </p:nvSpPr>
        <p:spPr>
          <a:xfrm>
            <a:off x="2138368" y="1540724"/>
            <a:ext cx="1988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1ère version</a:t>
            </a:r>
            <a:endParaRPr b="1" sz="1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007" name="Google Shape;2007;p40"/>
          <p:cNvSpPr/>
          <p:nvPr/>
        </p:nvSpPr>
        <p:spPr>
          <a:xfrm flipH="1" rot="10800000">
            <a:off x="2317191" y="1334859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008" name="Google Shape;2008;p40"/>
          <p:cNvSpPr/>
          <p:nvPr/>
        </p:nvSpPr>
        <p:spPr>
          <a:xfrm flipH="1" rot="10800000">
            <a:off x="825901" y="3173502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009" name="Google Shape;2009;p40"/>
          <p:cNvSpPr/>
          <p:nvPr/>
        </p:nvSpPr>
        <p:spPr>
          <a:xfrm rot="10800000">
            <a:off x="3795114" y="1336430"/>
            <a:ext cx="152400" cy="158400"/>
          </a:xfrm>
          <a:prstGeom prst="rtTriangle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010" name="Google Shape;2010;p40"/>
          <p:cNvSpPr/>
          <p:nvPr/>
        </p:nvSpPr>
        <p:spPr>
          <a:xfrm rot="10800000">
            <a:off x="2306681" y="3178628"/>
            <a:ext cx="152400" cy="158400"/>
          </a:xfrm>
          <a:prstGeom prst="rtTriangle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2011" name="Google Shape;2011;p40"/>
          <p:cNvGrpSpPr/>
          <p:nvPr/>
        </p:nvGrpSpPr>
        <p:grpSpPr>
          <a:xfrm>
            <a:off x="8353463" y="-745226"/>
            <a:ext cx="1695487" cy="1695179"/>
            <a:chOff x="6625122" y="4337085"/>
            <a:chExt cx="2108814" cy="2108432"/>
          </a:xfrm>
        </p:grpSpPr>
        <p:grpSp>
          <p:nvGrpSpPr>
            <p:cNvPr id="2012" name="Google Shape;2012;p40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2013" name="Google Shape;2013;p40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14" name="Google Shape;2014;p40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15" name="Google Shape;2015;p40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16" name="Google Shape;2016;p40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17" name="Google Shape;2017;p40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18" name="Google Shape;2018;p40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19" name="Google Shape;2019;p40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20" name="Google Shape;2020;p40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21" name="Google Shape;2021;p40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22" name="Google Shape;2022;p40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23" name="Google Shape;2023;p40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24" name="Google Shape;2024;p40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025" name="Google Shape;2025;p40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2026" name="Google Shape;2026;p40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27" name="Google Shape;2027;p40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28" name="Google Shape;2028;p40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29" name="Google Shape;2029;p40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30" name="Google Shape;2030;p40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31" name="Google Shape;2031;p40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32" name="Google Shape;2032;p40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33" name="Google Shape;2033;p40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34" name="Google Shape;2034;p40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35" name="Google Shape;2035;p40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36" name="Google Shape;2036;p40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37" name="Google Shape;2037;p40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038" name="Google Shape;2038;p40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2039" name="Google Shape;2039;p40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0" name="Google Shape;2040;p40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1" name="Google Shape;2041;p40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2" name="Google Shape;2042;p40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3" name="Google Shape;2043;p40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4" name="Google Shape;2044;p40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5" name="Google Shape;2045;p40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6" name="Google Shape;2046;p40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7" name="Google Shape;2047;p40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8" name="Google Shape;2048;p40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9" name="Google Shape;2049;p40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50" name="Google Shape;2050;p40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051" name="Google Shape;2051;p40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2052" name="Google Shape;2052;p40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53" name="Google Shape;2053;p40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54" name="Google Shape;2054;p40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55" name="Google Shape;2055;p40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56" name="Google Shape;2056;p40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57" name="Google Shape;2057;p40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58" name="Google Shape;2058;p40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59" name="Google Shape;2059;p40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60" name="Google Shape;2060;p40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61" name="Google Shape;2061;p40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62" name="Google Shape;2062;p40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63" name="Google Shape;2063;p40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064" name="Google Shape;2064;p40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2065" name="Google Shape;2065;p40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66" name="Google Shape;2066;p40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67" name="Google Shape;2067;p40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68" name="Google Shape;2068;p40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69" name="Google Shape;2069;p40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70" name="Google Shape;2070;p40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71" name="Google Shape;2071;p40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72" name="Google Shape;2072;p40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73" name="Google Shape;2073;p40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74" name="Google Shape;2074;p40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75" name="Google Shape;2075;p40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76" name="Google Shape;2076;p40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077" name="Google Shape;2077;p40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2078" name="Google Shape;2078;p40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79" name="Google Shape;2079;p40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80" name="Google Shape;2080;p40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81" name="Google Shape;2081;p40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82" name="Google Shape;2082;p40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83" name="Google Shape;2083;p40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84" name="Google Shape;2084;p40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85" name="Google Shape;2085;p40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86" name="Google Shape;2086;p40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87" name="Google Shape;2087;p40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88" name="Google Shape;2088;p40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89" name="Google Shape;2089;p40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090" name="Google Shape;2090;p40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2091" name="Google Shape;2091;p40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92" name="Google Shape;2092;p40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93" name="Google Shape;2093;p40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94" name="Google Shape;2094;p40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95" name="Google Shape;2095;p40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96" name="Google Shape;2096;p40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97" name="Google Shape;2097;p40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98" name="Google Shape;2098;p40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99" name="Google Shape;2099;p40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00" name="Google Shape;2100;p40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01" name="Google Shape;2101;p40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02" name="Google Shape;2102;p40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103" name="Google Shape;2103;p40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2104" name="Google Shape;2104;p40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05" name="Google Shape;2105;p40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06" name="Google Shape;2106;p40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07" name="Google Shape;2107;p40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08" name="Google Shape;2108;p40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09" name="Google Shape;2109;p40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10" name="Google Shape;2110;p40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11" name="Google Shape;2111;p40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12" name="Google Shape;2112;p40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13" name="Google Shape;2113;p40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14" name="Google Shape;2114;p40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15" name="Google Shape;2115;p40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116" name="Google Shape;2116;p40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2117" name="Google Shape;2117;p40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18" name="Google Shape;2118;p40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19" name="Google Shape;2119;p40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20" name="Google Shape;2120;p40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21" name="Google Shape;2121;p40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22" name="Google Shape;2122;p40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23" name="Google Shape;2123;p40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24" name="Google Shape;2124;p40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25" name="Google Shape;2125;p40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26" name="Google Shape;2126;p40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27" name="Google Shape;2127;p40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28" name="Google Shape;2128;p40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129" name="Google Shape;2129;p40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2130" name="Google Shape;2130;p40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31" name="Google Shape;2131;p40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32" name="Google Shape;2132;p40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33" name="Google Shape;2133;p40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34" name="Google Shape;2134;p40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35" name="Google Shape;2135;p40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36" name="Google Shape;2136;p40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37" name="Google Shape;2137;p40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38" name="Google Shape;2138;p40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39" name="Google Shape;2139;p40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40" name="Google Shape;2140;p40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41" name="Google Shape;2141;p40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142" name="Google Shape;2142;p40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2143" name="Google Shape;2143;p40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44" name="Google Shape;2144;p40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45" name="Google Shape;2145;p40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46" name="Google Shape;2146;p40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47" name="Google Shape;2147;p40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48" name="Google Shape;2148;p40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49" name="Google Shape;2149;p40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50" name="Google Shape;2150;p40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51" name="Google Shape;2151;p40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52" name="Google Shape;2152;p40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53" name="Google Shape;2153;p40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54" name="Google Shape;2154;p40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155" name="Google Shape;2155;p40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2156" name="Google Shape;2156;p40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57" name="Google Shape;2157;p40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58" name="Google Shape;2158;p40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59" name="Google Shape;2159;p40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60" name="Google Shape;2160;p40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61" name="Google Shape;2161;p40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62" name="Google Shape;2162;p40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63" name="Google Shape;2163;p40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64" name="Google Shape;2164;p40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65" name="Google Shape;2165;p40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66" name="Google Shape;2166;p40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67" name="Google Shape;2167;p40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sp>
        <p:nvSpPr>
          <p:cNvPr id="2168" name="Google Shape;2168;p40"/>
          <p:cNvSpPr txBox="1"/>
          <p:nvPr/>
        </p:nvSpPr>
        <p:spPr>
          <a:xfrm>
            <a:off x="1111372" y="2462393"/>
            <a:ext cx="1083000" cy="253800"/>
          </a:xfrm>
          <a:prstGeom prst="rect">
            <a:avLst/>
          </a:prstGeom>
          <a:noFill/>
          <a:ln>
            <a:noFill/>
          </a:ln>
          <a:effectLst>
            <a:outerShdw rotWithShape="0" algn="t" dir="5400000" dist="76200">
              <a:srgbClr val="000000">
                <a:alpha val="196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28 mars</a:t>
            </a:r>
            <a:endParaRPr b="1" sz="12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169" name="Google Shape;2169;p40"/>
          <p:cNvSpPr/>
          <p:nvPr/>
        </p:nvSpPr>
        <p:spPr>
          <a:xfrm flipH="1">
            <a:off x="2359532" y="4456878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170" name="Google Shape;2170;p40"/>
          <p:cNvSpPr/>
          <p:nvPr/>
        </p:nvSpPr>
        <p:spPr>
          <a:xfrm flipH="1">
            <a:off x="3848285" y="2614361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2171" name="Google Shape;2171;p40"/>
          <p:cNvGrpSpPr/>
          <p:nvPr/>
        </p:nvGrpSpPr>
        <p:grpSpPr>
          <a:xfrm>
            <a:off x="3348116" y="2462393"/>
            <a:ext cx="1988100" cy="2091461"/>
            <a:chOff x="3348116" y="2462393"/>
            <a:chExt cx="1988100" cy="2091461"/>
          </a:xfrm>
        </p:grpSpPr>
        <p:sp>
          <p:nvSpPr>
            <p:cNvPr id="2172" name="Google Shape;2172;p40"/>
            <p:cNvSpPr/>
            <p:nvPr/>
          </p:nvSpPr>
          <p:spPr>
            <a:xfrm>
              <a:off x="3526939" y="3182254"/>
              <a:ext cx="1630200" cy="1371600"/>
            </a:xfrm>
            <a:prstGeom prst="snip2DiagRect">
              <a:avLst>
                <a:gd fmla="val 0" name="adj1"/>
                <a:gd fmla="val 16667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2471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73" name="Google Shape;2173;p40"/>
            <p:cNvSpPr txBox="1"/>
            <p:nvPr/>
          </p:nvSpPr>
          <p:spPr>
            <a:xfrm>
              <a:off x="3560598" y="3675529"/>
              <a:ext cx="15630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2"/>
                  </a:solidFill>
                  <a:latin typeface="Quantico"/>
                  <a:ea typeface="Quantico"/>
                  <a:cs typeface="Quantico"/>
                  <a:sym typeface="Quantico"/>
                </a:rPr>
                <a:t>Tests</a:t>
              </a:r>
              <a:endParaRPr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2"/>
                  </a:solidFill>
                  <a:latin typeface="Quantico"/>
                  <a:ea typeface="Quantico"/>
                  <a:cs typeface="Quantico"/>
                  <a:sym typeface="Quantico"/>
                </a:rPr>
                <a:t>Idée de multiplication du produit</a:t>
              </a:r>
              <a:endParaRPr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74" name="Google Shape;2174;p40"/>
            <p:cNvSpPr txBox="1"/>
            <p:nvPr/>
          </p:nvSpPr>
          <p:spPr>
            <a:xfrm>
              <a:off x="3348116" y="3398530"/>
              <a:ext cx="1988100" cy="2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Validation</a:t>
              </a:r>
              <a:endParaRPr b="1" sz="14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175" name="Google Shape;2175;p40"/>
            <p:cNvSpPr/>
            <p:nvPr/>
          </p:nvSpPr>
          <p:spPr>
            <a:xfrm rot="5400000">
              <a:off x="4290116" y="3003869"/>
              <a:ext cx="104100" cy="1041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76" name="Google Shape;2176;p40"/>
            <p:cNvSpPr/>
            <p:nvPr/>
          </p:nvSpPr>
          <p:spPr>
            <a:xfrm flipH="1" rot="10800000">
              <a:off x="3526939" y="3181796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77" name="Google Shape;2177;p40"/>
            <p:cNvSpPr/>
            <p:nvPr/>
          </p:nvSpPr>
          <p:spPr>
            <a:xfrm rot="10800000">
              <a:off x="5017569" y="3170254"/>
              <a:ext cx="152400" cy="158400"/>
            </a:xfrm>
            <a:prstGeom prst="rtTriangl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78" name="Google Shape;2178;p40"/>
            <p:cNvSpPr txBox="1"/>
            <p:nvPr/>
          </p:nvSpPr>
          <p:spPr>
            <a:xfrm>
              <a:off x="3800684" y="2462393"/>
              <a:ext cx="1083000" cy="253800"/>
            </a:xfrm>
            <a:prstGeom prst="rect">
              <a:avLst/>
            </a:prstGeom>
            <a:noFill/>
            <a:ln>
              <a:noFill/>
            </a:ln>
            <a:effectLst>
              <a:outerShdw rotWithShape="0" algn="t" dir="5400000" dist="76200">
                <a:srgbClr val="000000">
                  <a:alpha val="1960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2"/>
                  </a:solidFill>
                  <a:latin typeface="Audiowide"/>
                  <a:ea typeface="Audiowide"/>
                  <a:cs typeface="Audiowide"/>
                  <a:sym typeface="Audiowide"/>
                </a:rPr>
                <a:t>22 mai</a:t>
              </a:r>
              <a:endParaRPr b="1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179" name="Google Shape;2179;p40"/>
            <p:cNvSpPr/>
            <p:nvPr/>
          </p:nvSpPr>
          <p:spPr>
            <a:xfrm flipH="1">
              <a:off x="5057862" y="4456878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180" name="Google Shape;2180;p40"/>
          <p:cNvGrpSpPr/>
          <p:nvPr/>
        </p:nvGrpSpPr>
        <p:grpSpPr>
          <a:xfrm>
            <a:off x="5870333" y="2448881"/>
            <a:ext cx="1988100" cy="2083073"/>
            <a:chOff x="5870334" y="2448881"/>
            <a:chExt cx="1988100" cy="2083073"/>
          </a:xfrm>
        </p:grpSpPr>
        <p:sp>
          <p:nvSpPr>
            <p:cNvPr id="2181" name="Google Shape;2181;p40"/>
            <p:cNvSpPr/>
            <p:nvPr/>
          </p:nvSpPr>
          <p:spPr>
            <a:xfrm>
              <a:off x="6049157" y="3160354"/>
              <a:ext cx="1630200" cy="1371600"/>
            </a:xfrm>
            <a:prstGeom prst="snip2DiagRect">
              <a:avLst>
                <a:gd fmla="val 0" name="adj1"/>
                <a:gd fmla="val 16667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2471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82" name="Google Shape;2182;p40"/>
            <p:cNvSpPr txBox="1"/>
            <p:nvPr/>
          </p:nvSpPr>
          <p:spPr>
            <a:xfrm>
              <a:off x="6082816" y="3653629"/>
              <a:ext cx="1563000" cy="23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2183" name="Google Shape;2183;p40"/>
            <p:cNvSpPr txBox="1"/>
            <p:nvPr/>
          </p:nvSpPr>
          <p:spPr>
            <a:xfrm>
              <a:off x="5870333" y="3376630"/>
              <a:ext cx="1988100" cy="2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Production</a:t>
              </a:r>
              <a:endParaRPr b="1" sz="14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184" name="Google Shape;2184;p40"/>
            <p:cNvSpPr/>
            <p:nvPr/>
          </p:nvSpPr>
          <p:spPr>
            <a:xfrm rot="5400000">
              <a:off x="6812316" y="3008793"/>
              <a:ext cx="104100" cy="1041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85" name="Google Shape;2185;p40"/>
            <p:cNvSpPr/>
            <p:nvPr/>
          </p:nvSpPr>
          <p:spPr>
            <a:xfrm flipH="1" rot="10800000">
              <a:off x="6049157" y="3162796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86" name="Google Shape;2186;p40"/>
            <p:cNvSpPr/>
            <p:nvPr/>
          </p:nvSpPr>
          <p:spPr>
            <a:xfrm rot="10800000">
              <a:off x="7521365" y="3151259"/>
              <a:ext cx="152400" cy="158400"/>
            </a:xfrm>
            <a:prstGeom prst="rtTriangl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87" name="Google Shape;2187;p40"/>
            <p:cNvSpPr txBox="1"/>
            <p:nvPr/>
          </p:nvSpPr>
          <p:spPr>
            <a:xfrm>
              <a:off x="6322751" y="2448881"/>
              <a:ext cx="1083000" cy="253800"/>
            </a:xfrm>
            <a:prstGeom prst="rect">
              <a:avLst/>
            </a:prstGeom>
            <a:noFill/>
            <a:ln>
              <a:noFill/>
            </a:ln>
            <a:effectLst>
              <a:outerShdw rotWithShape="0" algn="t" dir="5400000" dist="76200">
                <a:srgbClr val="000000">
                  <a:alpha val="1960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2"/>
                  </a:solidFill>
                  <a:latin typeface="Audiowide"/>
                  <a:ea typeface="Audiowide"/>
                  <a:cs typeface="Audiowide"/>
                  <a:sym typeface="Audiowide"/>
                </a:rPr>
                <a:t>18 juin</a:t>
              </a:r>
              <a:endParaRPr b="1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188" name="Google Shape;2188;p40"/>
            <p:cNvSpPr/>
            <p:nvPr/>
          </p:nvSpPr>
          <p:spPr>
            <a:xfrm flipH="1">
              <a:off x="7580203" y="4441526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189" name="Google Shape;2189;p40"/>
          <p:cNvGrpSpPr/>
          <p:nvPr/>
        </p:nvGrpSpPr>
        <p:grpSpPr>
          <a:xfrm flipH="1">
            <a:off x="-136682" y="4797944"/>
            <a:ext cx="626722" cy="96726"/>
            <a:chOff x="3616222" y="793525"/>
            <a:chExt cx="835629" cy="128968"/>
          </a:xfrm>
        </p:grpSpPr>
        <p:sp>
          <p:nvSpPr>
            <p:cNvPr id="2190" name="Google Shape;2190;p40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91" name="Google Shape;2191;p40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92" name="Google Shape;2192;p40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93" name="Google Shape;2193;p40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94" name="Google Shape;2194;p40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95" name="Google Shape;2195;p40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96" name="Google Shape;2196;p40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97" name="Google Shape;2197;p40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98" name="Google Shape;2198;p40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99" name="Google Shape;2199;p40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200" name="Google Shape;2200;p40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201" name="Google Shape;2201;p40"/>
          <p:cNvGrpSpPr/>
          <p:nvPr/>
        </p:nvGrpSpPr>
        <p:grpSpPr>
          <a:xfrm flipH="1">
            <a:off x="-143683" y="4730292"/>
            <a:ext cx="1339810" cy="120158"/>
            <a:chOff x="2674772" y="703323"/>
            <a:chExt cx="1786413" cy="160211"/>
          </a:xfrm>
        </p:grpSpPr>
        <p:sp>
          <p:nvSpPr>
            <p:cNvPr id="2202" name="Google Shape;2202;p40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203" name="Google Shape;2203;p40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204" name="Google Shape;2204;p40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205" name="Google Shape;2205;p40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206" name="Google Shape;2206;p40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207" name="Google Shape;2207;p40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2208" name="Google Shape;2208;p40"/>
          <p:cNvSpPr/>
          <p:nvPr/>
        </p:nvSpPr>
        <p:spPr>
          <a:xfrm>
            <a:off x="7713875" y="2906125"/>
            <a:ext cx="216900" cy="55200"/>
          </a:xfrm>
          <a:prstGeom prst="snip2DiagRect">
            <a:avLst>
              <a:gd fmla="val 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09" name="Google Shape;2209;p40"/>
          <p:cNvSpPr/>
          <p:nvPr/>
        </p:nvSpPr>
        <p:spPr>
          <a:xfrm>
            <a:off x="7950500" y="2906125"/>
            <a:ext cx="216900" cy="55200"/>
          </a:xfrm>
          <a:prstGeom prst="snip2DiagRect">
            <a:avLst>
              <a:gd fmla="val 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10" name="Google Shape;2210;p40"/>
          <p:cNvSpPr/>
          <p:nvPr/>
        </p:nvSpPr>
        <p:spPr>
          <a:xfrm>
            <a:off x="8187125" y="2906125"/>
            <a:ext cx="216900" cy="55200"/>
          </a:xfrm>
          <a:prstGeom prst="snip2DiagRect">
            <a:avLst>
              <a:gd fmla="val 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70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2214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p41"/>
          <p:cNvSpPr txBox="1"/>
          <p:nvPr/>
        </p:nvSpPr>
        <p:spPr>
          <a:xfrm>
            <a:off x="492920" y="512749"/>
            <a:ext cx="4079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La Time Line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216" name="Google Shape;2216;p41"/>
          <p:cNvSpPr/>
          <p:nvPr/>
        </p:nvSpPr>
        <p:spPr>
          <a:xfrm>
            <a:off x="935825" y="2906125"/>
            <a:ext cx="6743400" cy="55200"/>
          </a:xfrm>
          <a:prstGeom prst="snip2DiagRect">
            <a:avLst>
              <a:gd fmla="val 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17" name="Google Shape;2217;p41"/>
          <p:cNvSpPr/>
          <p:nvPr/>
        </p:nvSpPr>
        <p:spPr>
          <a:xfrm>
            <a:off x="1628858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18" name="Google Shape;2218;p41"/>
          <p:cNvSpPr/>
          <p:nvPr/>
        </p:nvSpPr>
        <p:spPr>
          <a:xfrm>
            <a:off x="3101015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19" name="Google Shape;2219;p41"/>
          <p:cNvSpPr/>
          <p:nvPr/>
        </p:nvSpPr>
        <p:spPr>
          <a:xfrm>
            <a:off x="4318210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20" name="Google Shape;2220;p41"/>
          <p:cNvSpPr/>
          <p:nvPr/>
        </p:nvSpPr>
        <p:spPr>
          <a:xfrm>
            <a:off x="5537542" y="2909696"/>
            <a:ext cx="47925" cy="479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21" name="Google Shape;2221;p41"/>
          <p:cNvSpPr/>
          <p:nvPr/>
        </p:nvSpPr>
        <p:spPr>
          <a:xfrm>
            <a:off x="6840299" y="2908336"/>
            <a:ext cx="48000" cy="4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22" name="Google Shape;2222;p41"/>
          <p:cNvSpPr/>
          <p:nvPr/>
        </p:nvSpPr>
        <p:spPr>
          <a:xfrm rot="5400000">
            <a:off x="1597398" y="2994532"/>
            <a:ext cx="104100" cy="1041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23" name="Google Shape;2223;p41"/>
          <p:cNvSpPr/>
          <p:nvPr/>
        </p:nvSpPr>
        <p:spPr>
          <a:xfrm>
            <a:off x="829508" y="3173501"/>
            <a:ext cx="1630200" cy="1371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2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24" name="Google Shape;2224;p41"/>
          <p:cNvSpPr txBox="1"/>
          <p:nvPr/>
        </p:nvSpPr>
        <p:spPr>
          <a:xfrm>
            <a:off x="863167" y="3664056"/>
            <a:ext cx="1563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Ajout d’un système de sécurité pour le transport</a:t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25" name="Google Shape;2225;p41"/>
          <p:cNvSpPr txBox="1"/>
          <p:nvPr/>
        </p:nvSpPr>
        <p:spPr>
          <a:xfrm>
            <a:off x="650685" y="3387057"/>
            <a:ext cx="1988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Safety first</a:t>
            </a:r>
            <a:endParaRPr b="1" sz="1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226" name="Google Shape;2226;p41"/>
          <p:cNvSpPr/>
          <p:nvPr/>
        </p:nvSpPr>
        <p:spPr>
          <a:xfrm flipH="1" rot="10800000">
            <a:off x="825901" y="3173502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227" name="Google Shape;2227;p41"/>
          <p:cNvSpPr/>
          <p:nvPr/>
        </p:nvSpPr>
        <p:spPr>
          <a:xfrm rot="10800000">
            <a:off x="2306681" y="3178628"/>
            <a:ext cx="152400" cy="158400"/>
          </a:xfrm>
          <a:prstGeom prst="rtTriangle">
            <a:avLst/>
          </a:prstGeom>
          <a:noFill/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2228" name="Google Shape;2228;p41"/>
          <p:cNvGrpSpPr/>
          <p:nvPr/>
        </p:nvGrpSpPr>
        <p:grpSpPr>
          <a:xfrm>
            <a:off x="8353463" y="-745226"/>
            <a:ext cx="1695487" cy="1695179"/>
            <a:chOff x="6625122" y="4337085"/>
            <a:chExt cx="2108814" cy="2108432"/>
          </a:xfrm>
        </p:grpSpPr>
        <p:grpSp>
          <p:nvGrpSpPr>
            <p:cNvPr id="2229" name="Google Shape;2229;p41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2230" name="Google Shape;2230;p41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39" name="Google Shape;2239;p41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40" name="Google Shape;2240;p41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41" name="Google Shape;2241;p41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242" name="Google Shape;2242;p41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2243" name="Google Shape;2243;p41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255" name="Google Shape;2255;p41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2256" name="Google Shape;2256;p41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61" name="Google Shape;2261;p41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62" name="Google Shape;2262;p41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63" name="Google Shape;2263;p41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64" name="Google Shape;2264;p41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268" name="Google Shape;2268;p41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2269" name="Google Shape;2269;p41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1" name="Google Shape;2271;p41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2" name="Google Shape;2272;p41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3" name="Google Shape;2273;p41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4" name="Google Shape;2274;p41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5" name="Google Shape;2275;p41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6" name="Google Shape;2276;p41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7" name="Google Shape;2277;p41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8" name="Google Shape;2278;p41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9" name="Google Shape;2279;p41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80" name="Google Shape;2280;p41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281" name="Google Shape;2281;p41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2282" name="Google Shape;2282;p41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83" name="Google Shape;2283;p41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84" name="Google Shape;2284;p41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85" name="Google Shape;2285;p41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86" name="Google Shape;2286;p41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87" name="Google Shape;2287;p41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88" name="Google Shape;2288;p41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89" name="Google Shape;2289;p41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90" name="Google Shape;2290;p41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91" name="Google Shape;2291;p41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92" name="Google Shape;2292;p41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93" name="Google Shape;2293;p41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294" name="Google Shape;2294;p41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2295" name="Google Shape;2295;p41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96" name="Google Shape;2296;p41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97" name="Google Shape;2297;p41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98" name="Google Shape;2298;p41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99" name="Google Shape;2299;p41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00" name="Google Shape;2300;p41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01" name="Google Shape;2301;p41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02" name="Google Shape;2302;p41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03" name="Google Shape;2303;p41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04" name="Google Shape;2304;p41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05" name="Google Shape;2305;p41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06" name="Google Shape;2306;p41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307" name="Google Shape;2307;p41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2308" name="Google Shape;2308;p41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09" name="Google Shape;2309;p41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0" name="Google Shape;2310;p41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1" name="Google Shape;2311;p41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2" name="Google Shape;2312;p41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3" name="Google Shape;2313;p41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4" name="Google Shape;2314;p41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5" name="Google Shape;2315;p41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6" name="Google Shape;2316;p41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7" name="Google Shape;2317;p41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8" name="Google Shape;2318;p41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9" name="Google Shape;2319;p41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320" name="Google Shape;2320;p41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2321" name="Google Shape;2321;p41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22" name="Google Shape;2322;p41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23" name="Google Shape;2323;p41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24" name="Google Shape;2324;p41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25" name="Google Shape;2325;p41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26" name="Google Shape;2326;p41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27" name="Google Shape;2327;p41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28" name="Google Shape;2328;p41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29" name="Google Shape;2329;p41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30" name="Google Shape;2330;p41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31" name="Google Shape;2331;p41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32" name="Google Shape;2332;p41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333" name="Google Shape;2333;p41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2334" name="Google Shape;2334;p41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35" name="Google Shape;2335;p41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36" name="Google Shape;2336;p41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37" name="Google Shape;2337;p41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38" name="Google Shape;2338;p41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39" name="Google Shape;2339;p41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40" name="Google Shape;2340;p41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41" name="Google Shape;2341;p41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42" name="Google Shape;2342;p41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43" name="Google Shape;2343;p41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44" name="Google Shape;2344;p41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45" name="Google Shape;2345;p41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346" name="Google Shape;2346;p41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2347" name="Google Shape;2347;p41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48" name="Google Shape;2348;p41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49" name="Google Shape;2349;p41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50" name="Google Shape;2350;p41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51" name="Google Shape;2351;p41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52" name="Google Shape;2352;p41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53" name="Google Shape;2353;p41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54" name="Google Shape;2354;p41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55" name="Google Shape;2355;p41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56" name="Google Shape;2356;p41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57" name="Google Shape;2357;p41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58" name="Google Shape;2358;p41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359" name="Google Shape;2359;p41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2360" name="Google Shape;2360;p41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61" name="Google Shape;2361;p41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62" name="Google Shape;2362;p41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63" name="Google Shape;2363;p41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64" name="Google Shape;2364;p41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65" name="Google Shape;2365;p41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66" name="Google Shape;2366;p41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67" name="Google Shape;2367;p41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68" name="Google Shape;2368;p41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69" name="Google Shape;2369;p41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70" name="Google Shape;2370;p41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71" name="Google Shape;2371;p41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372" name="Google Shape;2372;p41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2373" name="Google Shape;2373;p41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74" name="Google Shape;2374;p41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75" name="Google Shape;2375;p41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76" name="Google Shape;2376;p41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77" name="Google Shape;2377;p41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78" name="Google Shape;2378;p41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79" name="Google Shape;2379;p41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80" name="Google Shape;2380;p41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81" name="Google Shape;2381;p41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82" name="Google Shape;2382;p41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83" name="Google Shape;2383;p41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84" name="Google Shape;2384;p41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sp>
        <p:nvSpPr>
          <p:cNvPr id="2385" name="Google Shape;2385;p41"/>
          <p:cNvSpPr txBox="1"/>
          <p:nvPr/>
        </p:nvSpPr>
        <p:spPr>
          <a:xfrm>
            <a:off x="1111372" y="2462393"/>
            <a:ext cx="1083000" cy="253800"/>
          </a:xfrm>
          <a:prstGeom prst="rect">
            <a:avLst/>
          </a:prstGeom>
          <a:noFill/>
          <a:ln>
            <a:noFill/>
          </a:ln>
          <a:effectLst>
            <a:outerShdw rotWithShape="0" algn="t" dir="5400000" dist="76200">
              <a:srgbClr val="000000">
                <a:alpha val="196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25 juin</a:t>
            </a:r>
            <a:endParaRPr b="1" sz="12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386" name="Google Shape;2386;p41"/>
          <p:cNvSpPr txBox="1"/>
          <p:nvPr/>
        </p:nvSpPr>
        <p:spPr>
          <a:xfrm>
            <a:off x="3800684" y="2462393"/>
            <a:ext cx="1083000" cy="253800"/>
          </a:xfrm>
          <a:prstGeom prst="rect">
            <a:avLst/>
          </a:prstGeom>
          <a:noFill/>
          <a:ln>
            <a:noFill/>
          </a:ln>
          <a:effectLst>
            <a:outerShdw rotWithShape="0" algn="t" dir="5400000" dist="76200">
              <a:srgbClr val="000000">
                <a:alpha val="196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5 juillet</a:t>
            </a:r>
            <a:endParaRPr b="1" sz="12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387" name="Google Shape;2387;p41"/>
          <p:cNvSpPr/>
          <p:nvPr/>
        </p:nvSpPr>
        <p:spPr>
          <a:xfrm flipH="1">
            <a:off x="2359532" y="4456878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2388" name="Google Shape;2388;p41"/>
          <p:cNvGrpSpPr/>
          <p:nvPr/>
        </p:nvGrpSpPr>
        <p:grpSpPr>
          <a:xfrm>
            <a:off x="2138368" y="1332941"/>
            <a:ext cx="1988100" cy="2067571"/>
            <a:chOff x="2138368" y="1332941"/>
            <a:chExt cx="1988100" cy="2067571"/>
          </a:xfrm>
        </p:grpSpPr>
        <p:sp>
          <p:nvSpPr>
            <p:cNvPr id="2389" name="Google Shape;2389;p41"/>
            <p:cNvSpPr/>
            <p:nvPr/>
          </p:nvSpPr>
          <p:spPr>
            <a:xfrm rot="-5400000">
              <a:off x="3076298" y="2767587"/>
              <a:ext cx="104100" cy="1041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390" name="Google Shape;2390;p41"/>
            <p:cNvSpPr txBox="1"/>
            <p:nvPr/>
          </p:nvSpPr>
          <p:spPr>
            <a:xfrm>
              <a:off x="2138368" y="1540724"/>
              <a:ext cx="19881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Design logo </a:t>
              </a:r>
              <a:endParaRPr b="1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&amp; </a:t>
              </a:r>
              <a:endParaRPr b="1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packaging</a:t>
              </a:r>
              <a:endParaRPr b="1" sz="14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391" name="Google Shape;2391;p41"/>
            <p:cNvSpPr/>
            <p:nvPr/>
          </p:nvSpPr>
          <p:spPr>
            <a:xfrm>
              <a:off x="2317191" y="1332941"/>
              <a:ext cx="1630200" cy="1371600"/>
            </a:xfrm>
            <a:prstGeom prst="snip2DiagRect">
              <a:avLst>
                <a:gd fmla="val 0" name="adj1"/>
                <a:gd fmla="val 16667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2471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392" name="Google Shape;2392;p41"/>
            <p:cNvSpPr/>
            <p:nvPr/>
          </p:nvSpPr>
          <p:spPr>
            <a:xfrm flipH="1" rot="10800000">
              <a:off x="2317191" y="1334859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393" name="Google Shape;2393;p41"/>
            <p:cNvSpPr/>
            <p:nvPr/>
          </p:nvSpPr>
          <p:spPr>
            <a:xfrm rot="10800000">
              <a:off x="3795114" y="1336430"/>
              <a:ext cx="152400" cy="158400"/>
            </a:xfrm>
            <a:prstGeom prst="rtTriangl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394" name="Google Shape;2394;p41"/>
            <p:cNvSpPr txBox="1"/>
            <p:nvPr/>
          </p:nvSpPr>
          <p:spPr>
            <a:xfrm>
              <a:off x="2543256" y="3146712"/>
              <a:ext cx="1083000" cy="253800"/>
            </a:xfrm>
            <a:prstGeom prst="rect">
              <a:avLst/>
            </a:prstGeom>
            <a:noFill/>
            <a:ln>
              <a:noFill/>
            </a:ln>
            <a:effectLst>
              <a:outerShdw rotWithShape="0" algn="t" dir="5400000" dist="76200">
                <a:srgbClr val="000000">
                  <a:alpha val="1960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2"/>
                  </a:solidFill>
                  <a:latin typeface="Audiowide"/>
                  <a:ea typeface="Audiowide"/>
                  <a:cs typeface="Audiowide"/>
                  <a:sym typeface="Audiowide"/>
                </a:rPr>
                <a:t>30 juin</a:t>
              </a:r>
              <a:endParaRPr b="1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395" name="Google Shape;2395;p41"/>
            <p:cNvSpPr/>
            <p:nvPr/>
          </p:nvSpPr>
          <p:spPr>
            <a:xfrm flipH="1">
              <a:off x="3848285" y="2614361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396" name="Google Shape;2396;p41"/>
          <p:cNvGrpSpPr/>
          <p:nvPr/>
        </p:nvGrpSpPr>
        <p:grpSpPr>
          <a:xfrm>
            <a:off x="4567457" y="1336429"/>
            <a:ext cx="1988100" cy="2105858"/>
            <a:chOff x="4567457" y="1336429"/>
            <a:chExt cx="1988100" cy="2105858"/>
          </a:xfrm>
        </p:grpSpPr>
        <p:sp>
          <p:nvSpPr>
            <p:cNvPr id="2397" name="Google Shape;2397;p41"/>
            <p:cNvSpPr/>
            <p:nvPr/>
          </p:nvSpPr>
          <p:spPr>
            <a:xfrm>
              <a:off x="4746280" y="1336429"/>
              <a:ext cx="1630200" cy="1371600"/>
            </a:xfrm>
            <a:prstGeom prst="snip2DiagRect">
              <a:avLst>
                <a:gd fmla="val 0" name="adj1"/>
                <a:gd fmla="val 16667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2471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398" name="Google Shape;2398;p41"/>
            <p:cNvSpPr txBox="1"/>
            <p:nvPr/>
          </p:nvSpPr>
          <p:spPr>
            <a:xfrm>
              <a:off x="4780000" y="2029164"/>
              <a:ext cx="1563000" cy="7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2"/>
                  </a:solidFill>
                  <a:latin typeface="Quantico"/>
                  <a:ea typeface="Quantico"/>
                  <a:cs typeface="Quantico"/>
                  <a:sym typeface="Quantico"/>
                </a:rPr>
                <a:t>2 versions :</a:t>
              </a:r>
              <a:endParaRPr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2"/>
                  </a:solidFill>
                  <a:latin typeface="Quantico"/>
                  <a:ea typeface="Quantico"/>
                  <a:cs typeface="Quantico"/>
                  <a:sym typeface="Quantico"/>
                </a:rPr>
                <a:t>Gravure &amp; autocollants</a:t>
              </a:r>
              <a:endParaRPr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399" name="Google Shape;2399;p41"/>
            <p:cNvSpPr txBox="1"/>
            <p:nvPr/>
          </p:nvSpPr>
          <p:spPr>
            <a:xfrm>
              <a:off x="4567457" y="1544211"/>
              <a:ext cx="19881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Production</a:t>
              </a:r>
              <a:endParaRPr b="1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Packaging</a:t>
              </a:r>
              <a:endParaRPr b="1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400" name="Google Shape;2400;p41"/>
            <p:cNvSpPr/>
            <p:nvPr/>
          </p:nvSpPr>
          <p:spPr>
            <a:xfrm flipH="1" rot="5400000">
              <a:off x="5506836" y="2771844"/>
              <a:ext cx="104100" cy="1041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01" name="Google Shape;2401;p41"/>
            <p:cNvSpPr/>
            <p:nvPr/>
          </p:nvSpPr>
          <p:spPr>
            <a:xfrm flipH="1" rot="10800000">
              <a:off x="4746280" y="1338407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02" name="Google Shape;2402;p41"/>
            <p:cNvSpPr/>
            <p:nvPr/>
          </p:nvSpPr>
          <p:spPr>
            <a:xfrm rot="10800000">
              <a:off x="6218347" y="1339557"/>
              <a:ext cx="152400" cy="158400"/>
            </a:xfrm>
            <a:prstGeom prst="rtTriangl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03" name="Google Shape;2403;p41"/>
            <p:cNvSpPr txBox="1"/>
            <p:nvPr/>
          </p:nvSpPr>
          <p:spPr>
            <a:xfrm>
              <a:off x="5017179" y="3188487"/>
              <a:ext cx="1083000" cy="253800"/>
            </a:xfrm>
            <a:prstGeom prst="rect">
              <a:avLst/>
            </a:prstGeom>
            <a:noFill/>
            <a:ln>
              <a:noFill/>
            </a:ln>
            <a:effectLst>
              <a:outerShdw rotWithShape="0" algn="t" dir="5400000" dist="76200">
                <a:srgbClr val="000000">
                  <a:alpha val="1960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2"/>
                  </a:solidFill>
                  <a:latin typeface="Audiowide"/>
                  <a:ea typeface="Audiowide"/>
                  <a:cs typeface="Audiowide"/>
                  <a:sym typeface="Audiowide"/>
                </a:rPr>
                <a:t>8 juillet</a:t>
              </a:r>
              <a:endParaRPr b="1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404" name="Google Shape;2404;p41"/>
            <p:cNvSpPr/>
            <p:nvPr/>
          </p:nvSpPr>
          <p:spPr>
            <a:xfrm flipH="1">
              <a:off x="6276582" y="2618633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405" name="Google Shape;2405;p41"/>
          <p:cNvGrpSpPr/>
          <p:nvPr/>
        </p:nvGrpSpPr>
        <p:grpSpPr>
          <a:xfrm>
            <a:off x="3348116" y="3003869"/>
            <a:ext cx="1988100" cy="1549985"/>
            <a:chOff x="3348116" y="3003869"/>
            <a:chExt cx="1988100" cy="1549985"/>
          </a:xfrm>
        </p:grpSpPr>
        <p:sp>
          <p:nvSpPr>
            <p:cNvPr id="2406" name="Google Shape;2406;p41"/>
            <p:cNvSpPr/>
            <p:nvPr/>
          </p:nvSpPr>
          <p:spPr>
            <a:xfrm>
              <a:off x="3526939" y="3182254"/>
              <a:ext cx="1630200" cy="1371600"/>
            </a:xfrm>
            <a:prstGeom prst="snip2DiagRect">
              <a:avLst>
                <a:gd fmla="val 0" name="adj1"/>
                <a:gd fmla="val 16667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2471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07" name="Google Shape;2407;p41"/>
            <p:cNvSpPr txBox="1"/>
            <p:nvPr/>
          </p:nvSpPr>
          <p:spPr>
            <a:xfrm>
              <a:off x="3348116" y="3398530"/>
              <a:ext cx="19881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Validation</a:t>
              </a:r>
              <a:endParaRPr b="1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Logo </a:t>
              </a:r>
              <a:endParaRPr b="1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&amp; packaging</a:t>
              </a:r>
              <a:endParaRPr b="1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408" name="Google Shape;2408;p41"/>
            <p:cNvSpPr/>
            <p:nvPr/>
          </p:nvSpPr>
          <p:spPr>
            <a:xfrm rot="5400000">
              <a:off x="4290116" y="3003869"/>
              <a:ext cx="104100" cy="1041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09" name="Google Shape;2409;p41"/>
            <p:cNvSpPr/>
            <p:nvPr/>
          </p:nvSpPr>
          <p:spPr>
            <a:xfrm flipH="1" rot="10800000">
              <a:off x="3526939" y="3181796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10" name="Google Shape;2410;p41"/>
            <p:cNvSpPr/>
            <p:nvPr/>
          </p:nvSpPr>
          <p:spPr>
            <a:xfrm rot="10800000">
              <a:off x="5017569" y="3170254"/>
              <a:ext cx="152400" cy="158400"/>
            </a:xfrm>
            <a:prstGeom prst="rtTriangl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11" name="Google Shape;2411;p41"/>
            <p:cNvSpPr/>
            <p:nvPr/>
          </p:nvSpPr>
          <p:spPr>
            <a:xfrm flipH="1">
              <a:off x="5057862" y="4456878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412" name="Google Shape;2412;p41"/>
          <p:cNvGrpSpPr/>
          <p:nvPr/>
        </p:nvGrpSpPr>
        <p:grpSpPr>
          <a:xfrm flipH="1">
            <a:off x="-136682" y="4797944"/>
            <a:ext cx="626722" cy="96726"/>
            <a:chOff x="3616222" y="793525"/>
            <a:chExt cx="835629" cy="128968"/>
          </a:xfrm>
        </p:grpSpPr>
        <p:sp>
          <p:nvSpPr>
            <p:cNvPr id="2413" name="Google Shape;2413;p41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14" name="Google Shape;2414;p41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15" name="Google Shape;2415;p41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16" name="Google Shape;2416;p41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17" name="Google Shape;2417;p41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18" name="Google Shape;2418;p41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19" name="Google Shape;2419;p41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20" name="Google Shape;2420;p41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21" name="Google Shape;2421;p41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22" name="Google Shape;2422;p41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23" name="Google Shape;2423;p41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424" name="Google Shape;2424;p41"/>
          <p:cNvGrpSpPr/>
          <p:nvPr/>
        </p:nvGrpSpPr>
        <p:grpSpPr>
          <a:xfrm flipH="1">
            <a:off x="-143683" y="4730292"/>
            <a:ext cx="1339810" cy="120158"/>
            <a:chOff x="2674772" y="703323"/>
            <a:chExt cx="1786413" cy="160211"/>
          </a:xfrm>
        </p:grpSpPr>
        <p:sp>
          <p:nvSpPr>
            <p:cNvPr id="2425" name="Google Shape;2425;p41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26" name="Google Shape;2426;p41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27" name="Google Shape;2427;p41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28" name="Google Shape;2428;p41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29" name="Google Shape;2429;p41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30" name="Google Shape;2430;p41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2431" name="Google Shape;2431;p41"/>
          <p:cNvSpPr/>
          <p:nvPr/>
        </p:nvSpPr>
        <p:spPr>
          <a:xfrm>
            <a:off x="210350" y="2906125"/>
            <a:ext cx="216900" cy="55200"/>
          </a:xfrm>
          <a:prstGeom prst="snip2DiagRect">
            <a:avLst>
              <a:gd fmla="val 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32" name="Google Shape;2432;p41"/>
          <p:cNvSpPr/>
          <p:nvPr/>
        </p:nvSpPr>
        <p:spPr>
          <a:xfrm>
            <a:off x="446975" y="2906125"/>
            <a:ext cx="216900" cy="55200"/>
          </a:xfrm>
          <a:prstGeom prst="snip2DiagRect">
            <a:avLst>
              <a:gd fmla="val 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33" name="Google Shape;2433;p41"/>
          <p:cNvSpPr/>
          <p:nvPr/>
        </p:nvSpPr>
        <p:spPr>
          <a:xfrm>
            <a:off x="683600" y="2906125"/>
            <a:ext cx="216900" cy="55200"/>
          </a:xfrm>
          <a:prstGeom prst="snip2DiagRect">
            <a:avLst>
              <a:gd fmla="val 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2434" name="Google Shape;2434;p41"/>
          <p:cNvGrpSpPr/>
          <p:nvPr/>
        </p:nvGrpSpPr>
        <p:grpSpPr>
          <a:xfrm>
            <a:off x="5870333" y="2448881"/>
            <a:ext cx="1988100" cy="2083073"/>
            <a:chOff x="5870334" y="2448881"/>
            <a:chExt cx="1988100" cy="2083073"/>
          </a:xfrm>
        </p:grpSpPr>
        <p:sp>
          <p:nvSpPr>
            <p:cNvPr id="2435" name="Google Shape;2435;p41"/>
            <p:cNvSpPr/>
            <p:nvPr/>
          </p:nvSpPr>
          <p:spPr>
            <a:xfrm>
              <a:off x="6049157" y="3160354"/>
              <a:ext cx="1630200" cy="1371600"/>
            </a:xfrm>
            <a:prstGeom prst="snip2DiagRect">
              <a:avLst>
                <a:gd fmla="val 0" name="adj1"/>
                <a:gd fmla="val 16667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2471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36" name="Google Shape;2436;p41"/>
            <p:cNvSpPr txBox="1"/>
            <p:nvPr/>
          </p:nvSpPr>
          <p:spPr>
            <a:xfrm>
              <a:off x="6082816" y="3653629"/>
              <a:ext cx="1563000" cy="23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2437" name="Google Shape;2437;p41"/>
            <p:cNvSpPr txBox="1"/>
            <p:nvPr/>
          </p:nvSpPr>
          <p:spPr>
            <a:xfrm>
              <a:off x="5870333" y="3376630"/>
              <a:ext cx="1988100" cy="2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>
                  <a:solidFill>
                    <a:schemeClr val="accent3"/>
                  </a:solidFill>
                  <a:latin typeface="Audiowide"/>
                  <a:ea typeface="Audiowide"/>
                  <a:cs typeface="Audiowide"/>
                  <a:sym typeface="Audiowide"/>
                </a:rPr>
                <a:t>Livraison</a:t>
              </a:r>
              <a:endParaRPr b="1" sz="14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438" name="Google Shape;2438;p41"/>
            <p:cNvSpPr/>
            <p:nvPr/>
          </p:nvSpPr>
          <p:spPr>
            <a:xfrm rot="5400000">
              <a:off x="6812316" y="3008793"/>
              <a:ext cx="104100" cy="1041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39" name="Google Shape;2439;p41"/>
            <p:cNvSpPr/>
            <p:nvPr/>
          </p:nvSpPr>
          <p:spPr>
            <a:xfrm flipH="1" rot="10800000">
              <a:off x="6049157" y="3162796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40" name="Google Shape;2440;p41"/>
            <p:cNvSpPr/>
            <p:nvPr/>
          </p:nvSpPr>
          <p:spPr>
            <a:xfrm rot="10800000">
              <a:off x="7521365" y="3151259"/>
              <a:ext cx="152400" cy="158400"/>
            </a:xfrm>
            <a:prstGeom prst="rtTriangl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41" name="Google Shape;2441;p41"/>
            <p:cNvSpPr txBox="1"/>
            <p:nvPr/>
          </p:nvSpPr>
          <p:spPr>
            <a:xfrm>
              <a:off x="6322751" y="2448881"/>
              <a:ext cx="1083000" cy="253800"/>
            </a:xfrm>
            <a:prstGeom prst="rect">
              <a:avLst/>
            </a:prstGeom>
            <a:noFill/>
            <a:ln>
              <a:noFill/>
            </a:ln>
            <a:effectLst>
              <a:outerShdw rotWithShape="0" algn="t" dir="5400000" dist="76200">
                <a:srgbClr val="000000">
                  <a:alpha val="1960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2"/>
                  </a:solidFill>
                  <a:latin typeface="Audiowide"/>
                  <a:ea typeface="Audiowide"/>
                  <a:cs typeface="Audiowide"/>
                  <a:sym typeface="Audiowide"/>
                </a:rPr>
                <a:t>13 juillet</a:t>
              </a:r>
              <a:endParaRPr b="1" sz="12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endParaRPr>
            </a:p>
          </p:txBody>
        </p:sp>
        <p:sp>
          <p:nvSpPr>
            <p:cNvPr id="2442" name="Google Shape;2442;p41"/>
            <p:cNvSpPr/>
            <p:nvPr/>
          </p:nvSpPr>
          <p:spPr>
            <a:xfrm flipH="1">
              <a:off x="7580203" y="4441526"/>
              <a:ext cx="99300" cy="89700"/>
            </a:xfrm>
            <a:prstGeom prst="triangle">
              <a:avLst>
                <a:gd fmla="val 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pic>
          <p:nvPicPr>
            <p:cNvPr id="2443" name="Google Shape;2443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64937" y="3661325"/>
              <a:ext cx="746422" cy="746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0000">
              <a:schemeClr val="accent2"/>
            </a:gs>
            <a:gs pos="67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2447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42"/>
          <p:cNvSpPr/>
          <p:nvPr/>
        </p:nvSpPr>
        <p:spPr>
          <a:xfrm>
            <a:off x="-57149" y="-127676"/>
            <a:ext cx="2469900" cy="5398800"/>
          </a:xfrm>
          <a:prstGeom prst="snip2DiagRect">
            <a:avLst>
              <a:gd fmla="val 0" name="adj1"/>
              <a:gd fmla="val 18210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49" name="Google Shape;2449;p42"/>
          <p:cNvSpPr/>
          <p:nvPr/>
        </p:nvSpPr>
        <p:spPr>
          <a:xfrm>
            <a:off x="5997173" y="3577118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50" name="Google Shape;2450;p42"/>
          <p:cNvSpPr/>
          <p:nvPr/>
        </p:nvSpPr>
        <p:spPr>
          <a:xfrm>
            <a:off x="5949548" y="3529493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51" name="Google Shape;2451;p42"/>
          <p:cNvSpPr/>
          <p:nvPr/>
        </p:nvSpPr>
        <p:spPr>
          <a:xfrm>
            <a:off x="5997173" y="1939526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52" name="Google Shape;2452;p42"/>
          <p:cNvSpPr/>
          <p:nvPr/>
        </p:nvSpPr>
        <p:spPr>
          <a:xfrm>
            <a:off x="5949548" y="1891901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53" name="Google Shape;2453;p42"/>
          <p:cNvSpPr/>
          <p:nvPr/>
        </p:nvSpPr>
        <p:spPr>
          <a:xfrm>
            <a:off x="2892023" y="1939526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54" name="Google Shape;2454;p42"/>
          <p:cNvSpPr/>
          <p:nvPr/>
        </p:nvSpPr>
        <p:spPr>
          <a:xfrm>
            <a:off x="2845648" y="1891938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55" name="Google Shape;2455;p42"/>
          <p:cNvSpPr/>
          <p:nvPr/>
        </p:nvSpPr>
        <p:spPr>
          <a:xfrm>
            <a:off x="2892023" y="3577118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56" name="Google Shape;2456;p42"/>
          <p:cNvSpPr/>
          <p:nvPr/>
        </p:nvSpPr>
        <p:spPr>
          <a:xfrm>
            <a:off x="2845661" y="3529543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57" name="Google Shape;2457;p42"/>
          <p:cNvSpPr txBox="1"/>
          <p:nvPr/>
        </p:nvSpPr>
        <p:spPr>
          <a:xfrm>
            <a:off x="2750345" y="874699"/>
            <a:ext cx="3061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RetEx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458" name="Google Shape;2458;p42"/>
          <p:cNvSpPr txBox="1"/>
          <p:nvPr/>
        </p:nvSpPr>
        <p:spPr>
          <a:xfrm>
            <a:off x="2822972" y="1998971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01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459" name="Google Shape;2459;p42"/>
          <p:cNvSpPr txBox="1"/>
          <p:nvPr/>
        </p:nvSpPr>
        <p:spPr>
          <a:xfrm>
            <a:off x="3659975" y="2174575"/>
            <a:ext cx="2064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460" name="Google Shape;2460;p42"/>
          <p:cNvSpPr txBox="1"/>
          <p:nvPr/>
        </p:nvSpPr>
        <p:spPr>
          <a:xfrm>
            <a:off x="3659976" y="1856899"/>
            <a:ext cx="1988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Itérons, itérons &amp; itérons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461" name="Google Shape;2461;p42"/>
          <p:cNvSpPr txBox="1"/>
          <p:nvPr/>
        </p:nvSpPr>
        <p:spPr>
          <a:xfrm>
            <a:off x="5928122" y="1998971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02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462" name="Google Shape;2462;p42"/>
          <p:cNvSpPr txBox="1"/>
          <p:nvPr/>
        </p:nvSpPr>
        <p:spPr>
          <a:xfrm>
            <a:off x="6765126" y="1856899"/>
            <a:ext cx="2064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Nécessité d’un parc machine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463" name="Google Shape;2463;p42"/>
          <p:cNvSpPr txBox="1"/>
          <p:nvPr/>
        </p:nvSpPr>
        <p:spPr>
          <a:xfrm>
            <a:off x="2822972" y="3636563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03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464" name="Google Shape;2464;p42"/>
          <p:cNvSpPr txBox="1"/>
          <p:nvPr/>
        </p:nvSpPr>
        <p:spPr>
          <a:xfrm>
            <a:off x="3659976" y="3494492"/>
            <a:ext cx="1988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Les livraisons font perdre du 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temps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465" name="Google Shape;2465;p42"/>
          <p:cNvSpPr txBox="1"/>
          <p:nvPr/>
        </p:nvSpPr>
        <p:spPr>
          <a:xfrm>
            <a:off x="5928122" y="3636563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04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466" name="Google Shape;2466;p42"/>
          <p:cNvSpPr txBox="1"/>
          <p:nvPr/>
        </p:nvSpPr>
        <p:spPr>
          <a:xfrm>
            <a:off x="6765126" y="3494492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2467" name="Google Shape;2467;p42"/>
          <p:cNvGrpSpPr/>
          <p:nvPr/>
        </p:nvGrpSpPr>
        <p:grpSpPr>
          <a:xfrm>
            <a:off x="8353463" y="-745226"/>
            <a:ext cx="1695487" cy="1695179"/>
            <a:chOff x="6625122" y="4337085"/>
            <a:chExt cx="2108814" cy="2108432"/>
          </a:xfrm>
        </p:grpSpPr>
        <p:grpSp>
          <p:nvGrpSpPr>
            <p:cNvPr id="2468" name="Google Shape;2468;p42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2469" name="Google Shape;2469;p42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70" name="Google Shape;2470;p42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71" name="Google Shape;2471;p42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72" name="Google Shape;2472;p42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73" name="Google Shape;2473;p42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74" name="Google Shape;2474;p42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75" name="Google Shape;2475;p42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76" name="Google Shape;2476;p42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77" name="Google Shape;2477;p42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78" name="Google Shape;2478;p42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79" name="Google Shape;2479;p42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80" name="Google Shape;2480;p42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481" name="Google Shape;2481;p42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2482" name="Google Shape;2482;p42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83" name="Google Shape;2483;p42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84" name="Google Shape;2484;p42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85" name="Google Shape;2485;p42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86" name="Google Shape;2486;p42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87" name="Google Shape;2487;p42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88" name="Google Shape;2488;p42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89" name="Google Shape;2489;p42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90" name="Google Shape;2490;p42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91" name="Google Shape;2491;p42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92" name="Google Shape;2492;p42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93" name="Google Shape;2493;p42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494" name="Google Shape;2494;p42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2495" name="Google Shape;2495;p42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96" name="Google Shape;2496;p42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97" name="Google Shape;2497;p42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98" name="Google Shape;2498;p42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99" name="Google Shape;2499;p42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00" name="Google Shape;2500;p42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01" name="Google Shape;2501;p42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02" name="Google Shape;2502;p42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03" name="Google Shape;2503;p42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04" name="Google Shape;2504;p42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05" name="Google Shape;2505;p42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06" name="Google Shape;2506;p42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507" name="Google Shape;2507;p42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2508" name="Google Shape;2508;p42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09" name="Google Shape;2509;p42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0" name="Google Shape;2510;p42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1" name="Google Shape;2511;p42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2" name="Google Shape;2512;p42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3" name="Google Shape;2513;p42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4" name="Google Shape;2514;p42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5" name="Google Shape;2515;p42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6" name="Google Shape;2516;p42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7" name="Google Shape;2517;p42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8" name="Google Shape;2518;p42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9" name="Google Shape;2519;p42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520" name="Google Shape;2520;p42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2521" name="Google Shape;2521;p42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22" name="Google Shape;2522;p42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23" name="Google Shape;2523;p42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24" name="Google Shape;2524;p42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25" name="Google Shape;2525;p42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26" name="Google Shape;2526;p42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27" name="Google Shape;2527;p42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28" name="Google Shape;2528;p42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29" name="Google Shape;2529;p42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30" name="Google Shape;2530;p42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31" name="Google Shape;2531;p42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32" name="Google Shape;2532;p42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533" name="Google Shape;2533;p42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2534" name="Google Shape;2534;p42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35" name="Google Shape;2535;p42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36" name="Google Shape;2536;p42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37" name="Google Shape;2537;p42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38" name="Google Shape;2538;p42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39" name="Google Shape;2539;p42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40" name="Google Shape;2540;p42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41" name="Google Shape;2541;p42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42" name="Google Shape;2542;p42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43" name="Google Shape;2543;p42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44" name="Google Shape;2544;p42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45" name="Google Shape;2545;p42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546" name="Google Shape;2546;p42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2547" name="Google Shape;2547;p42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48" name="Google Shape;2548;p42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49" name="Google Shape;2549;p42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50" name="Google Shape;2550;p42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51" name="Google Shape;2551;p42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52" name="Google Shape;2552;p42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53" name="Google Shape;2553;p42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54" name="Google Shape;2554;p42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55" name="Google Shape;2555;p42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56" name="Google Shape;2556;p42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57" name="Google Shape;2557;p42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58" name="Google Shape;2558;p42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559" name="Google Shape;2559;p42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2560" name="Google Shape;2560;p42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61" name="Google Shape;2561;p42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62" name="Google Shape;2562;p42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63" name="Google Shape;2563;p42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64" name="Google Shape;2564;p42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65" name="Google Shape;2565;p42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66" name="Google Shape;2566;p42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67" name="Google Shape;2567;p42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68" name="Google Shape;2568;p42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69" name="Google Shape;2569;p42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70" name="Google Shape;2570;p42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71" name="Google Shape;2571;p42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572" name="Google Shape;2572;p42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2573" name="Google Shape;2573;p42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74" name="Google Shape;2574;p42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75" name="Google Shape;2575;p42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76" name="Google Shape;2576;p42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77" name="Google Shape;2577;p42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78" name="Google Shape;2578;p42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79" name="Google Shape;2579;p42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80" name="Google Shape;2580;p42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81" name="Google Shape;2581;p42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82" name="Google Shape;2582;p42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83" name="Google Shape;2583;p42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84" name="Google Shape;2584;p42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585" name="Google Shape;2585;p42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2586" name="Google Shape;2586;p42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87" name="Google Shape;2587;p42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88" name="Google Shape;2588;p42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89" name="Google Shape;2589;p42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90" name="Google Shape;2590;p42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91" name="Google Shape;2591;p42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92" name="Google Shape;2592;p42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93" name="Google Shape;2593;p42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94" name="Google Shape;2594;p42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95" name="Google Shape;2595;p42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96" name="Google Shape;2596;p42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97" name="Google Shape;2597;p42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598" name="Google Shape;2598;p42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2599" name="Google Shape;2599;p42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00" name="Google Shape;2600;p42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01" name="Google Shape;2601;p42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02" name="Google Shape;2602;p42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03" name="Google Shape;2603;p42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04" name="Google Shape;2604;p42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05" name="Google Shape;2605;p42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06" name="Google Shape;2606;p42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07" name="Google Shape;2607;p42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08" name="Google Shape;2608;p42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09" name="Google Shape;2609;p42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10" name="Google Shape;2610;p42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611" name="Google Shape;2611;p42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2612" name="Google Shape;2612;p42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13" name="Google Shape;2613;p42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14" name="Google Shape;2614;p42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15" name="Google Shape;2615;p42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16" name="Google Shape;2616;p42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17" name="Google Shape;2617;p42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18" name="Google Shape;2618;p42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19" name="Google Shape;2619;p42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20" name="Google Shape;2620;p42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21" name="Google Shape;2621;p42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22" name="Google Shape;2622;p42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23" name="Google Shape;2623;p42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2624" name="Google Shape;2624;p42"/>
          <p:cNvGrpSpPr/>
          <p:nvPr/>
        </p:nvGrpSpPr>
        <p:grpSpPr>
          <a:xfrm>
            <a:off x="6263964" y="5029526"/>
            <a:ext cx="1001890" cy="146345"/>
            <a:chOff x="8410705" y="4951720"/>
            <a:chExt cx="811181" cy="118488"/>
          </a:xfrm>
        </p:grpSpPr>
        <p:sp>
          <p:nvSpPr>
            <p:cNvPr id="2625" name="Google Shape;2625;p42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26" name="Google Shape;2626;p42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27" name="Google Shape;2627;p42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28" name="Google Shape;2628;p42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29" name="Google Shape;2629;p42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30" name="Google Shape;2630;p42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31" name="Google Shape;2631;p42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32" name="Google Shape;2632;p42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33" name="Google Shape;2633;p42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34" name="Google Shape;2634;p42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35" name="Google Shape;2635;p42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36" name="Google Shape;2636;p42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37" name="Google Shape;2637;p42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638" name="Google Shape;2638;p42"/>
          <p:cNvGrpSpPr/>
          <p:nvPr/>
        </p:nvGrpSpPr>
        <p:grpSpPr>
          <a:xfrm>
            <a:off x="2712167" y="595144"/>
            <a:ext cx="626722" cy="96726"/>
            <a:chOff x="3616222" y="793525"/>
            <a:chExt cx="835629" cy="128968"/>
          </a:xfrm>
        </p:grpSpPr>
        <p:sp>
          <p:nvSpPr>
            <p:cNvPr id="2639" name="Google Shape;2639;p42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40" name="Google Shape;2640;p42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41" name="Google Shape;2641;p42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42" name="Google Shape;2642;p42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43" name="Google Shape;2643;p42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44" name="Google Shape;2644;p42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45" name="Google Shape;2645;p42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46" name="Google Shape;2646;p42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47" name="Google Shape;2647;p42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48" name="Google Shape;2648;p42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49" name="Google Shape;2649;p42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650" name="Google Shape;2650;p42"/>
          <p:cNvGrpSpPr/>
          <p:nvPr/>
        </p:nvGrpSpPr>
        <p:grpSpPr>
          <a:xfrm>
            <a:off x="2006079" y="527492"/>
            <a:ext cx="1339810" cy="120158"/>
            <a:chOff x="2674772" y="703323"/>
            <a:chExt cx="1786413" cy="160211"/>
          </a:xfrm>
        </p:grpSpPr>
        <p:sp>
          <p:nvSpPr>
            <p:cNvPr id="2651" name="Google Shape;2651;p42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52" name="Google Shape;2652;p42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53" name="Google Shape;2653;p42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54" name="Google Shape;2654;p42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55" name="Google Shape;2655;p42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56" name="Google Shape;2656;p42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2657" name="Google Shape;2657;p42"/>
          <p:cNvSpPr/>
          <p:nvPr/>
        </p:nvSpPr>
        <p:spPr>
          <a:xfrm flipH="1" rot="10800000">
            <a:off x="2845655" y="1893025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58" name="Google Shape;2658;p42"/>
          <p:cNvSpPr/>
          <p:nvPr/>
        </p:nvSpPr>
        <p:spPr>
          <a:xfrm flipH="1" rot="10800000">
            <a:off x="5951332" y="1893025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59" name="Google Shape;2659;p42"/>
          <p:cNvSpPr/>
          <p:nvPr/>
        </p:nvSpPr>
        <p:spPr>
          <a:xfrm flipH="1" rot="10800000">
            <a:off x="2846245" y="3529169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60" name="Google Shape;2660;p42"/>
          <p:cNvSpPr/>
          <p:nvPr/>
        </p:nvSpPr>
        <p:spPr>
          <a:xfrm flipH="1" rot="10800000">
            <a:off x="5951241" y="3529169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2661" name="Google Shape;2661;p42" title="Fire wand demo court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1400"/>
            <a:ext cx="2412750" cy="426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662" name="Google Shape;2662;p42"/>
          <p:cNvSpPr txBox="1"/>
          <p:nvPr/>
        </p:nvSpPr>
        <p:spPr>
          <a:xfrm>
            <a:off x="6803376" y="3494492"/>
            <a:ext cx="19881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Anticiper les défauts des produits fournisseur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66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pink lights&#10;&#10;Description automatically generated" id="2667" name="Google Shape;2667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7" l="0" r="0" t="787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8" name="Google Shape;266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100" y="617125"/>
            <a:ext cx="2291850" cy="4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9" name="Google Shape;2669;p43"/>
          <p:cNvSpPr/>
          <p:nvPr/>
        </p:nvSpPr>
        <p:spPr>
          <a:xfrm>
            <a:off x="321129" y="408895"/>
            <a:ext cx="8501700" cy="4325700"/>
          </a:xfrm>
          <a:prstGeom prst="rect">
            <a:avLst/>
          </a:prstGeom>
          <a:solidFill>
            <a:schemeClr val="accent1">
              <a:alpha val="117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70" name="Google Shape;2670;p43"/>
          <p:cNvSpPr txBox="1"/>
          <p:nvPr/>
        </p:nvSpPr>
        <p:spPr>
          <a:xfrm>
            <a:off x="3731296" y="2034470"/>
            <a:ext cx="52905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L’atelier</a:t>
            </a:r>
            <a:endParaRPr sz="1100"/>
          </a:p>
        </p:txBody>
      </p:sp>
      <p:sp>
        <p:nvSpPr>
          <p:cNvPr id="2671" name="Google Shape;2671;p43"/>
          <p:cNvSpPr/>
          <p:nvPr/>
        </p:nvSpPr>
        <p:spPr>
          <a:xfrm>
            <a:off x="1213650" y="742950"/>
            <a:ext cx="2220600" cy="38862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72" name="Google Shape;2672;p43"/>
          <p:cNvSpPr/>
          <p:nvPr/>
        </p:nvSpPr>
        <p:spPr>
          <a:xfrm flipH="1">
            <a:off x="3872625" y="4539449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73" name="Google Shape;2673;p43"/>
          <p:cNvSpPr/>
          <p:nvPr/>
        </p:nvSpPr>
        <p:spPr>
          <a:xfrm flipH="1" rot="10800000">
            <a:off x="689372" y="742951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74" name="Google Shape;2674;p43"/>
          <p:cNvSpPr txBox="1"/>
          <p:nvPr/>
        </p:nvSpPr>
        <p:spPr>
          <a:xfrm>
            <a:off x="5094078" y="2963864"/>
            <a:ext cx="2565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78" name="Shape 2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pink lights&#10;&#10;Description automatically generated" id="2679" name="Google Shape;2679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7" l="0" r="0" t="787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80" name="Google Shape;2680;p44"/>
          <p:cNvSpPr/>
          <p:nvPr/>
        </p:nvSpPr>
        <p:spPr>
          <a:xfrm>
            <a:off x="321129" y="408895"/>
            <a:ext cx="8501700" cy="4325700"/>
          </a:xfrm>
          <a:prstGeom prst="rect">
            <a:avLst/>
          </a:prstGeom>
          <a:solidFill>
            <a:schemeClr val="accent1">
              <a:alpha val="117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2681" name="Google Shape;2681;p44" title="Gemini_Generated_Image_lmrn2mlmrn2mlmrn.png"/>
          <p:cNvPicPr preferRelativeResize="0"/>
          <p:nvPr/>
        </p:nvPicPr>
        <p:blipFill rotWithShape="1">
          <a:blip r:embed="rId4">
            <a:alphaModFix/>
          </a:blip>
          <a:srcRect b="0" l="7680" r="7731" t="0"/>
          <a:stretch/>
        </p:blipFill>
        <p:spPr>
          <a:xfrm>
            <a:off x="590025" y="630494"/>
            <a:ext cx="3282601" cy="3880707"/>
          </a:xfrm>
          <a:prstGeom prst="rect">
            <a:avLst/>
          </a:prstGeom>
          <a:noFill/>
          <a:ln>
            <a:noFill/>
          </a:ln>
        </p:spPr>
      </p:pic>
      <p:sp>
        <p:nvSpPr>
          <p:cNvPr id="2682" name="Google Shape;2682;p44"/>
          <p:cNvSpPr txBox="1"/>
          <p:nvPr/>
        </p:nvSpPr>
        <p:spPr>
          <a:xfrm>
            <a:off x="3731296" y="2034470"/>
            <a:ext cx="52905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Dans un film</a:t>
            </a:r>
            <a:endParaRPr sz="1100"/>
          </a:p>
        </p:txBody>
      </p:sp>
      <p:sp>
        <p:nvSpPr>
          <p:cNvPr id="2683" name="Google Shape;2683;p44"/>
          <p:cNvSpPr/>
          <p:nvPr/>
        </p:nvSpPr>
        <p:spPr>
          <a:xfrm>
            <a:off x="689372" y="742950"/>
            <a:ext cx="3282600" cy="38862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84" name="Google Shape;2684;p44"/>
          <p:cNvSpPr/>
          <p:nvPr/>
        </p:nvSpPr>
        <p:spPr>
          <a:xfrm flipH="1">
            <a:off x="3872625" y="4539449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85" name="Google Shape;2685;p44"/>
          <p:cNvSpPr/>
          <p:nvPr/>
        </p:nvSpPr>
        <p:spPr>
          <a:xfrm flipH="1" rot="10800000">
            <a:off x="689372" y="742951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86" name="Google Shape;2686;p44"/>
          <p:cNvSpPr txBox="1"/>
          <p:nvPr/>
        </p:nvSpPr>
        <p:spPr>
          <a:xfrm>
            <a:off x="5094078" y="2963864"/>
            <a:ext cx="2565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pink lights&#10;&#10;Description automatically generated" id="109" name="Google Shape;109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7" l="0" r="0" t="787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7"/>
          <p:cNvSpPr/>
          <p:nvPr/>
        </p:nvSpPr>
        <p:spPr>
          <a:xfrm>
            <a:off x="321129" y="408895"/>
            <a:ext cx="8501700" cy="4325700"/>
          </a:xfrm>
          <a:prstGeom prst="rect">
            <a:avLst/>
          </a:prstGeom>
          <a:solidFill>
            <a:schemeClr val="accent1">
              <a:alpha val="117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111" name="Google Shape;111;p27" title="Gemini_Generated_Image_lmrn2mlmrn2mlmrn.png"/>
          <p:cNvPicPr preferRelativeResize="0"/>
          <p:nvPr/>
        </p:nvPicPr>
        <p:blipFill rotWithShape="1">
          <a:blip r:embed="rId4">
            <a:alphaModFix/>
          </a:blip>
          <a:srcRect b="0" l="7680" r="7731" t="0"/>
          <a:stretch/>
        </p:blipFill>
        <p:spPr>
          <a:xfrm>
            <a:off x="590025" y="630494"/>
            <a:ext cx="3282601" cy="388070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7"/>
          <p:cNvSpPr txBox="1"/>
          <p:nvPr/>
        </p:nvSpPr>
        <p:spPr>
          <a:xfrm>
            <a:off x="3731296" y="2034470"/>
            <a:ext cx="52905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Sondage</a:t>
            </a:r>
            <a:endParaRPr sz="1100"/>
          </a:p>
        </p:txBody>
      </p:sp>
      <p:sp>
        <p:nvSpPr>
          <p:cNvPr id="113" name="Google Shape;113;p27"/>
          <p:cNvSpPr/>
          <p:nvPr/>
        </p:nvSpPr>
        <p:spPr>
          <a:xfrm>
            <a:off x="689372" y="742950"/>
            <a:ext cx="3282600" cy="38862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4" name="Google Shape;114;p27"/>
          <p:cNvSpPr/>
          <p:nvPr/>
        </p:nvSpPr>
        <p:spPr>
          <a:xfrm flipH="1">
            <a:off x="3872625" y="4539449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5" name="Google Shape;115;p27"/>
          <p:cNvSpPr/>
          <p:nvPr/>
        </p:nvSpPr>
        <p:spPr>
          <a:xfrm flipH="1" rot="10800000">
            <a:off x="689372" y="742951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5094078" y="2963864"/>
            <a:ext cx="2565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70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2690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45"/>
          <p:cNvSpPr/>
          <p:nvPr/>
        </p:nvSpPr>
        <p:spPr>
          <a:xfrm>
            <a:off x="5298186" y="495946"/>
            <a:ext cx="3309600" cy="4200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92" name="Google Shape;2692;p45"/>
          <p:cNvSpPr/>
          <p:nvPr/>
        </p:nvSpPr>
        <p:spPr>
          <a:xfrm rot="10800000">
            <a:off x="5455342" y="3517189"/>
            <a:ext cx="3001200" cy="10176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8C00D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693" name="Google Shape;2693;p45"/>
          <p:cNvSpPr txBox="1"/>
          <p:nvPr/>
        </p:nvSpPr>
        <p:spPr>
          <a:xfrm>
            <a:off x="486061" y="1789099"/>
            <a:ext cx="30618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L’atelier Noterbel Innovation 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2694" name="Google Shape;2694;p45"/>
          <p:cNvGrpSpPr/>
          <p:nvPr/>
        </p:nvGrpSpPr>
        <p:grpSpPr>
          <a:xfrm>
            <a:off x="4986494" y="1053651"/>
            <a:ext cx="651411" cy="753789"/>
            <a:chOff x="6657293" y="1380413"/>
            <a:chExt cx="868548" cy="1005052"/>
          </a:xfrm>
        </p:grpSpPr>
        <p:sp>
          <p:nvSpPr>
            <p:cNvPr id="2695" name="Google Shape;2695;p45"/>
            <p:cNvSpPr/>
            <p:nvPr/>
          </p:nvSpPr>
          <p:spPr>
            <a:xfrm>
              <a:off x="6828086" y="1380413"/>
              <a:ext cx="697755" cy="873672"/>
            </a:xfrm>
            <a:custGeom>
              <a:rect b="b" l="l" r="r" t="t"/>
              <a:pathLst>
                <a:path extrusionOk="0" h="873672" w="697755">
                  <a:moveTo>
                    <a:pt x="500687" y="0"/>
                  </a:moveTo>
                  <a:lnTo>
                    <a:pt x="201076" y="518948"/>
                  </a:lnTo>
                  <a:lnTo>
                    <a:pt x="0" y="873672"/>
                  </a:lnTo>
                  <a:lnTo>
                    <a:pt x="192668" y="873672"/>
                  </a:lnTo>
                  <a:lnTo>
                    <a:pt x="398145" y="518948"/>
                  </a:lnTo>
                  <a:lnTo>
                    <a:pt x="697756" y="0"/>
                  </a:lnTo>
                  <a:lnTo>
                    <a:pt x="5006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96" name="Google Shape;2696;p45"/>
            <p:cNvSpPr/>
            <p:nvPr/>
          </p:nvSpPr>
          <p:spPr>
            <a:xfrm>
              <a:off x="6657293" y="1511793"/>
              <a:ext cx="697755" cy="873672"/>
            </a:xfrm>
            <a:custGeom>
              <a:rect b="b" l="l" r="r" t="t"/>
              <a:pathLst>
                <a:path extrusionOk="0" h="873672" w="697755">
                  <a:moveTo>
                    <a:pt x="500687" y="0"/>
                  </a:moveTo>
                  <a:lnTo>
                    <a:pt x="201076" y="518948"/>
                  </a:lnTo>
                  <a:lnTo>
                    <a:pt x="0" y="873672"/>
                  </a:lnTo>
                  <a:lnTo>
                    <a:pt x="192668" y="873672"/>
                  </a:lnTo>
                  <a:lnTo>
                    <a:pt x="398145" y="518948"/>
                  </a:lnTo>
                  <a:lnTo>
                    <a:pt x="697756" y="0"/>
                  </a:lnTo>
                  <a:lnTo>
                    <a:pt x="500687" y="0"/>
                  </a:lnTo>
                  <a:close/>
                </a:path>
              </a:pathLst>
            </a:custGeom>
            <a:noFill/>
            <a:ln cap="flat" cmpd="sng" w="13125">
              <a:solidFill>
                <a:schemeClr val="accent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697" name="Google Shape;2697;p45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2698" name="Google Shape;2698;p45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2699" name="Google Shape;2699;p45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0" name="Google Shape;2700;p45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1" name="Google Shape;2701;p45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2" name="Google Shape;2702;p45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3" name="Google Shape;2703;p45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4" name="Google Shape;2704;p45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5" name="Google Shape;2705;p45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6" name="Google Shape;2706;p45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7" name="Google Shape;2707;p45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8" name="Google Shape;2708;p45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9" name="Google Shape;2709;p45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10" name="Google Shape;2710;p45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711" name="Google Shape;2711;p45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2712" name="Google Shape;2712;p45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13" name="Google Shape;2713;p45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14" name="Google Shape;2714;p45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15" name="Google Shape;2715;p45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16" name="Google Shape;2716;p45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17" name="Google Shape;2717;p45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18" name="Google Shape;2718;p45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19" name="Google Shape;2719;p45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20" name="Google Shape;2720;p45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21" name="Google Shape;2721;p45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22" name="Google Shape;2722;p45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23" name="Google Shape;2723;p45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724" name="Google Shape;2724;p45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2725" name="Google Shape;2725;p45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26" name="Google Shape;2726;p45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27" name="Google Shape;2727;p45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28" name="Google Shape;2728;p45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29" name="Google Shape;2729;p45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30" name="Google Shape;2730;p45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31" name="Google Shape;2731;p45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32" name="Google Shape;2732;p45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33" name="Google Shape;2733;p45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34" name="Google Shape;2734;p45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35" name="Google Shape;2735;p45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36" name="Google Shape;2736;p45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737" name="Google Shape;2737;p45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2738" name="Google Shape;2738;p45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39" name="Google Shape;2739;p45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0" name="Google Shape;2740;p45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1" name="Google Shape;2741;p45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2" name="Google Shape;2742;p45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3" name="Google Shape;2743;p45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4" name="Google Shape;2744;p45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5" name="Google Shape;2745;p45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6" name="Google Shape;2746;p45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7" name="Google Shape;2747;p45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8" name="Google Shape;2748;p45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9" name="Google Shape;2749;p45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750" name="Google Shape;2750;p45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2751" name="Google Shape;2751;p45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52" name="Google Shape;2752;p45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53" name="Google Shape;2753;p45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54" name="Google Shape;2754;p45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55" name="Google Shape;2755;p45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56" name="Google Shape;2756;p45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57" name="Google Shape;2757;p45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58" name="Google Shape;2758;p45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763" name="Google Shape;2763;p45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2764" name="Google Shape;2764;p45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776" name="Google Shape;2776;p45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2777" name="Google Shape;2777;p45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81" name="Google Shape;2781;p45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82" name="Google Shape;2782;p45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83" name="Google Shape;2783;p45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87" name="Google Shape;2787;p45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88" name="Google Shape;2788;p45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789" name="Google Shape;2789;p45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2790" name="Google Shape;2790;p45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802" name="Google Shape;2802;p45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2803" name="Google Shape;2803;p45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815" name="Google Shape;2815;p45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2816" name="Google Shape;2816;p45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828" name="Google Shape;2828;p45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2829" name="Google Shape;2829;p45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841" name="Google Shape;2841;p45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2842" name="Google Shape;2842;p45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2854" name="Google Shape;2854;p45"/>
          <p:cNvGrpSpPr/>
          <p:nvPr/>
        </p:nvGrpSpPr>
        <p:grpSpPr>
          <a:xfrm>
            <a:off x="-220669" y="311902"/>
            <a:ext cx="1001890" cy="146345"/>
            <a:chOff x="8410705" y="4951720"/>
            <a:chExt cx="811181" cy="118488"/>
          </a:xfrm>
        </p:grpSpPr>
        <p:sp>
          <p:nvSpPr>
            <p:cNvPr id="2855" name="Google Shape;2855;p45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56" name="Google Shape;2856;p45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57" name="Google Shape;2857;p45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58" name="Google Shape;2858;p45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59" name="Google Shape;2859;p45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60" name="Google Shape;2860;p45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61" name="Google Shape;2861;p45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62" name="Google Shape;2862;p45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63" name="Google Shape;2863;p45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64" name="Google Shape;2864;p45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65" name="Google Shape;2865;p45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66" name="Google Shape;2866;p45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67" name="Google Shape;2867;p45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2868" name="Google Shape;2868;p45"/>
          <p:cNvSpPr/>
          <p:nvPr/>
        </p:nvSpPr>
        <p:spPr>
          <a:xfrm flipH="1" rot="10800000">
            <a:off x="5299972" y="498182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2869" name="Google Shape;286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375" y="1179575"/>
            <a:ext cx="3001201" cy="300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0" name="Google Shape;2870;p45"/>
          <p:cNvSpPr/>
          <p:nvPr/>
        </p:nvSpPr>
        <p:spPr>
          <a:xfrm flipH="1">
            <a:off x="8508446" y="4608158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2871" name="Google Shape;2871;p45"/>
          <p:cNvGrpSpPr/>
          <p:nvPr/>
        </p:nvGrpSpPr>
        <p:grpSpPr>
          <a:xfrm>
            <a:off x="8264460" y="3156629"/>
            <a:ext cx="657857" cy="518080"/>
            <a:chOff x="8233409" y="1812396"/>
            <a:chExt cx="877143" cy="690773"/>
          </a:xfrm>
        </p:grpSpPr>
        <p:grpSp>
          <p:nvGrpSpPr>
            <p:cNvPr id="2872" name="Google Shape;2872;p45"/>
            <p:cNvGrpSpPr/>
            <p:nvPr/>
          </p:nvGrpSpPr>
          <p:grpSpPr>
            <a:xfrm>
              <a:off x="8233409" y="1812396"/>
              <a:ext cx="877143" cy="95628"/>
              <a:chOff x="8233409" y="1812396"/>
              <a:chExt cx="877143" cy="95628"/>
            </a:xfrm>
          </p:grpSpPr>
          <p:grpSp>
            <p:nvGrpSpPr>
              <p:cNvPr id="2873" name="Google Shape;2873;p45"/>
              <p:cNvGrpSpPr/>
              <p:nvPr/>
            </p:nvGrpSpPr>
            <p:grpSpPr>
              <a:xfrm>
                <a:off x="8233409" y="1812396"/>
                <a:ext cx="95628" cy="95628"/>
                <a:chOff x="8233409" y="1812396"/>
                <a:chExt cx="95628" cy="95628"/>
              </a:xfrm>
            </p:grpSpPr>
            <p:sp>
              <p:nvSpPr>
                <p:cNvPr id="2874" name="Google Shape;2874;p45"/>
                <p:cNvSpPr/>
                <p:nvPr/>
              </p:nvSpPr>
              <p:spPr>
                <a:xfrm>
                  <a:off x="8281223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875" name="Google Shape;2875;p45"/>
                <p:cNvSpPr/>
                <p:nvPr/>
              </p:nvSpPr>
              <p:spPr>
                <a:xfrm>
                  <a:off x="8233409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876" name="Google Shape;2876;p45"/>
              <p:cNvGrpSpPr/>
              <p:nvPr/>
            </p:nvGrpSpPr>
            <p:grpSpPr>
              <a:xfrm>
                <a:off x="8493943" y="1812396"/>
                <a:ext cx="95540" cy="95628"/>
                <a:chOff x="8493943" y="1812396"/>
                <a:chExt cx="95540" cy="95628"/>
              </a:xfrm>
            </p:grpSpPr>
            <p:sp>
              <p:nvSpPr>
                <p:cNvPr id="2877" name="Google Shape;2877;p45"/>
                <p:cNvSpPr/>
                <p:nvPr/>
              </p:nvSpPr>
              <p:spPr>
                <a:xfrm>
                  <a:off x="8541670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878" name="Google Shape;2878;p45"/>
                <p:cNvSpPr/>
                <p:nvPr/>
              </p:nvSpPr>
              <p:spPr>
                <a:xfrm>
                  <a:off x="8493943" y="1860210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879" name="Google Shape;2879;p45"/>
              <p:cNvGrpSpPr/>
              <p:nvPr/>
            </p:nvGrpSpPr>
            <p:grpSpPr>
              <a:xfrm>
                <a:off x="8754390" y="1812396"/>
                <a:ext cx="95628" cy="95628"/>
                <a:chOff x="8754390" y="1812396"/>
                <a:chExt cx="95628" cy="95628"/>
              </a:xfrm>
            </p:grpSpPr>
            <p:sp>
              <p:nvSpPr>
                <p:cNvPr id="2880" name="Google Shape;2880;p45"/>
                <p:cNvSpPr/>
                <p:nvPr/>
              </p:nvSpPr>
              <p:spPr>
                <a:xfrm>
                  <a:off x="8802204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881" name="Google Shape;2881;p45"/>
                <p:cNvSpPr/>
                <p:nvPr/>
              </p:nvSpPr>
              <p:spPr>
                <a:xfrm>
                  <a:off x="8754390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882" name="Google Shape;2882;p45"/>
              <p:cNvGrpSpPr/>
              <p:nvPr/>
            </p:nvGrpSpPr>
            <p:grpSpPr>
              <a:xfrm>
                <a:off x="9014924" y="1812396"/>
                <a:ext cx="95628" cy="95628"/>
                <a:chOff x="9014924" y="1812396"/>
                <a:chExt cx="95628" cy="95628"/>
              </a:xfrm>
            </p:grpSpPr>
            <p:sp>
              <p:nvSpPr>
                <p:cNvPr id="2883" name="Google Shape;2883;p45"/>
                <p:cNvSpPr/>
                <p:nvPr/>
              </p:nvSpPr>
              <p:spPr>
                <a:xfrm>
                  <a:off x="9062738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884" name="Google Shape;2884;p45"/>
                <p:cNvSpPr/>
                <p:nvPr/>
              </p:nvSpPr>
              <p:spPr>
                <a:xfrm>
                  <a:off x="9014924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2885" name="Google Shape;2885;p45"/>
            <p:cNvGrpSpPr/>
            <p:nvPr/>
          </p:nvGrpSpPr>
          <p:grpSpPr>
            <a:xfrm>
              <a:off x="8233409" y="2010807"/>
              <a:ext cx="877143" cy="95628"/>
              <a:chOff x="8233409" y="2010807"/>
              <a:chExt cx="877143" cy="95628"/>
            </a:xfrm>
          </p:grpSpPr>
          <p:grpSp>
            <p:nvGrpSpPr>
              <p:cNvPr id="2886" name="Google Shape;2886;p45"/>
              <p:cNvGrpSpPr/>
              <p:nvPr/>
            </p:nvGrpSpPr>
            <p:grpSpPr>
              <a:xfrm>
                <a:off x="8233409" y="2010807"/>
                <a:ext cx="95628" cy="95628"/>
                <a:chOff x="8233409" y="2010807"/>
                <a:chExt cx="95628" cy="95628"/>
              </a:xfrm>
            </p:grpSpPr>
            <p:sp>
              <p:nvSpPr>
                <p:cNvPr id="2887" name="Google Shape;2887;p45"/>
                <p:cNvSpPr/>
                <p:nvPr/>
              </p:nvSpPr>
              <p:spPr>
                <a:xfrm>
                  <a:off x="8281223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888" name="Google Shape;2888;p45"/>
                <p:cNvSpPr/>
                <p:nvPr/>
              </p:nvSpPr>
              <p:spPr>
                <a:xfrm>
                  <a:off x="8233409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889" name="Google Shape;2889;p45"/>
              <p:cNvGrpSpPr/>
              <p:nvPr/>
            </p:nvGrpSpPr>
            <p:grpSpPr>
              <a:xfrm>
                <a:off x="8493943" y="2010807"/>
                <a:ext cx="95540" cy="95628"/>
                <a:chOff x="8493943" y="2010807"/>
                <a:chExt cx="95540" cy="95628"/>
              </a:xfrm>
            </p:grpSpPr>
            <p:sp>
              <p:nvSpPr>
                <p:cNvPr id="2890" name="Google Shape;2890;p45"/>
                <p:cNvSpPr/>
                <p:nvPr/>
              </p:nvSpPr>
              <p:spPr>
                <a:xfrm>
                  <a:off x="8541670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891" name="Google Shape;2891;p45"/>
                <p:cNvSpPr/>
                <p:nvPr/>
              </p:nvSpPr>
              <p:spPr>
                <a:xfrm>
                  <a:off x="8493943" y="2058621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892" name="Google Shape;2892;p45"/>
              <p:cNvGrpSpPr/>
              <p:nvPr/>
            </p:nvGrpSpPr>
            <p:grpSpPr>
              <a:xfrm>
                <a:off x="8754390" y="2010807"/>
                <a:ext cx="95628" cy="95628"/>
                <a:chOff x="8754390" y="2010807"/>
                <a:chExt cx="95628" cy="95628"/>
              </a:xfrm>
            </p:grpSpPr>
            <p:sp>
              <p:nvSpPr>
                <p:cNvPr id="2893" name="Google Shape;2893;p45"/>
                <p:cNvSpPr/>
                <p:nvPr/>
              </p:nvSpPr>
              <p:spPr>
                <a:xfrm>
                  <a:off x="8802204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894" name="Google Shape;2894;p45"/>
                <p:cNvSpPr/>
                <p:nvPr/>
              </p:nvSpPr>
              <p:spPr>
                <a:xfrm>
                  <a:off x="8754390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895" name="Google Shape;2895;p45"/>
              <p:cNvGrpSpPr/>
              <p:nvPr/>
            </p:nvGrpSpPr>
            <p:grpSpPr>
              <a:xfrm>
                <a:off x="9014924" y="2010807"/>
                <a:ext cx="95628" cy="95628"/>
                <a:chOff x="9014924" y="2010807"/>
                <a:chExt cx="95628" cy="95628"/>
              </a:xfrm>
            </p:grpSpPr>
            <p:sp>
              <p:nvSpPr>
                <p:cNvPr id="2896" name="Google Shape;2896;p45"/>
                <p:cNvSpPr/>
                <p:nvPr/>
              </p:nvSpPr>
              <p:spPr>
                <a:xfrm>
                  <a:off x="9062738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897" name="Google Shape;2897;p45"/>
                <p:cNvSpPr/>
                <p:nvPr/>
              </p:nvSpPr>
              <p:spPr>
                <a:xfrm>
                  <a:off x="9014924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2898" name="Google Shape;2898;p45"/>
            <p:cNvGrpSpPr/>
            <p:nvPr/>
          </p:nvGrpSpPr>
          <p:grpSpPr>
            <a:xfrm>
              <a:off x="8233409" y="2209218"/>
              <a:ext cx="877143" cy="95540"/>
              <a:chOff x="8233409" y="2209218"/>
              <a:chExt cx="877143" cy="95540"/>
            </a:xfrm>
          </p:grpSpPr>
          <p:grpSp>
            <p:nvGrpSpPr>
              <p:cNvPr id="2899" name="Google Shape;2899;p45"/>
              <p:cNvGrpSpPr/>
              <p:nvPr/>
            </p:nvGrpSpPr>
            <p:grpSpPr>
              <a:xfrm>
                <a:off x="8233409" y="2209218"/>
                <a:ext cx="95628" cy="95540"/>
                <a:chOff x="8233409" y="2209218"/>
                <a:chExt cx="95628" cy="95540"/>
              </a:xfrm>
            </p:grpSpPr>
            <p:sp>
              <p:nvSpPr>
                <p:cNvPr id="2900" name="Google Shape;2900;p45"/>
                <p:cNvSpPr/>
                <p:nvPr/>
              </p:nvSpPr>
              <p:spPr>
                <a:xfrm>
                  <a:off x="8281223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901" name="Google Shape;2901;p45"/>
                <p:cNvSpPr/>
                <p:nvPr/>
              </p:nvSpPr>
              <p:spPr>
                <a:xfrm>
                  <a:off x="8233409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902" name="Google Shape;2902;p45"/>
              <p:cNvGrpSpPr/>
              <p:nvPr/>
            </p:nvGrpSpPr>
            <p:grpSpPr>
              <a:xfrm>
                <a:off x="8493943" y="2209218"/>
                <a:ext cx="95540" cy="95540"/>
                <a:chOff x="8493943" y="2209218"/>
                <a:chExt cx="95540" cy="95540"/>
              </a:xfrm>
            </p:grpSpPr>
            <p:sp>
              <p:nvSpPr>
                <p:cNvPr id="2903" name="Google Shape;2903;p45"/>
                <p:cNvSpPr/>
                <p:nvPr/>
              </p:nvSpPr>
              <p:spPr>
                <a:xfrm>
                  <a:off x="8541670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904" name="Google Shape;2904;p45"/>
                <p:cNvSpPr/>
                <p:nvPr/>
              </p:nvSpPr>
              <p:spPr>
                <a:xfrm>
                  <a:off x="8493943" y="2256945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905" name="Google Shape;2905;p45"/>
              <p:cNvGrpSpPr/>
              <p:nvPr/>
            </p:nvGrpSpPr>
            <p:grpSpPr>
              <a:xfrm>
                <a:off x="8754390" y="2209218"/>
                <a:ext cx="95628" cy="95540"/>
                <a:chOff x="8754390" y="2209218"/>
                <a:chExt cx="95628" cy="95540"/>
              </a:xfrm>
            </p:grpSpPr>
            <p:sp>
              <p:nvSpPr>
                <p:cNvPr id="2906" name="Google Shape;2906;p45"/>
                <p:cNvSpPr/>
                <p:nvPr/>
              </p:nvSpPr>
              <p:spPr>
                <a:xfrm>
                  <a:off x="8802204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907" name="Google Shape;2907;p45"/>
                <p:cNvSpPr/>
                <p:nvPr/>
              </p:nvSpPr>
              <p:spPr>
                <a:xfrm>
                  <a:off x="8754390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908" name="Google Shape;2908;p45"/>
              <p:cNvGrpSpPr/>
              <p:nvPr/>
            </p:nvGrpSpPr>
            <p:grpSpPr>
              <a:xfrm>
                <a:off x="9014924" y="2209218"/>
                <a:ext cx="95628" cy="95540"/>
                <a:chOff x="9014924" y="2209218"/>
                <a:chExt cx="95628" cy="95540"/>
              </a:xfrm>
            </p:grpSpPr>
            <p:sp>
              <p:nvSpPr>
                <p:cNvPr id="2909" name="Google Shape;2909;p45"/>
                <p:cNvSpPr/>
                <p:nvPr/>
              </p:nvSpPr>
              <p:spPr>
                <a:xfrm>
                  <a:off x="9062738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910" name="Google Shape;2910;p45"/>
                <p:cNvSpPr/>
                <p:nvPr/>
              </p:nvSpPr>
              <p:spPr>
                <a:xfrm>
                  <a:off x="9014924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2911" name="Google Shape;2911;p45"/>
            <p:cNvGrpSpPr/>
            <p:nvPr/>
          </p:nvGrpSpPr>
          <p:grpSpPr>
            <a:xfrm>
              <a:off x="8233409" y="2407541"/>
              <a:ext cx="877143" cy="95628"/>
              <a:chOff x="8233409" y="2407541"/>
              <a:chExt cx="877143" cy="95628"/>
            </a:xfrm>
          </p:grpSpPr>
          <p:grpSp>
            <p:nvGrpSpPr>
              <p:cNvPr id="2912" name="Google Shape;2912;p45"/>
              <p:cNvGrpSpPr/>
              <p:nvPr/>
            </p:nvGrpSpPr>
            <p:grpSpPr>
              <a:xfrm>
                <a:off x="8233409" y="2407541"/>
                <a:ext cx="95628" cy="95628"/>
                <a:chOff x="8233409" y="2407541"/>
                <a:chExt cx="95628" cy="95628"/>
              </a:xfrm>
            </p:grpSpPr>
            <p:sp>
              <p:nvSpPr>
                <p:cNvPr id="2913" name="Google Shape;2913;p45"/>
                <p:cNvSpPr/>
                <p:nvPr/>
              </p:nvSpPr>
              <p:spPr>
                <a:xfrm>
                  <a:off x="8281223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914" name="Google Shape;2914;p45"/>
                <p:cNvSpPr/>
                <p:nvPr/>
              </p:nvSpPr>
              <p:spPr>
                <a:xfrm>
                  <a:off x="8233409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915" name="Google Shape;2915;p45"/>
              <p:cNvGrpSpPr/>
              <p:nvPr/>
            </p:nvGrpSpPr>
            <p:grpSpPr>
              <a:xfrm>
                <a:off x="8493943" y="2407541"/>
                <a:ext cx="95540" cy="95628"/>
                <a:chOff x="8493943" y="2407541"/>
                <a:chExt cx="95540" cy="95628"/>
              </a:xfrm>
            </p:grpSpPr>
            <p:sp>
              <p:nvSpPr>
                <p:cNvPr id="2916" name="Google Shape;2916;p45"/>
                <p:cNvSpPr/>
                <p:nvPr/>
              </p:nvSpPr>
              <p:spPr>
                <a:xfrm>
                  <a:off x="8541670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917" name="Google Shape;2917;p45"/>
                <p:cNvSpPr/>
                <p:nvPr/>
              </p:nvSpPr>
              <p:spPr>
                <a:xfrm>
                  <a:off x="8493943" y="2455355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918" name="Google Shape;2918;p45"/>
              <p:cNvGrpSpPr/>
              <p:nvPr/>
            </p:nvGrpSpPr>
            <p:grpSpPr>
              <a:xfrm>
                <a:off x="8754390" y="2407541"/>
                <a:ext cx="95628" cy="95628"/>
                <a:chOff x="8754390" y="2407541"/>
                <a:chExt cx="95628" cy="95628"/>
              </a:xfrm>
            </p:grpSpPr>
            <p:sp>
              <p:nvSpPr>
                <p:cNvPr id="2919" name="Google Shape;2919;p45"/>
                <p:cNvSpPr/>
                <p:nvPr/>
              </p:nvSpPr>
              <p:spPr>
                <a:xfrm>
                  <a:off x="8802204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920" name="Google Shape;2920;p45"/>
                <p:cNvSpPr/>
                <p:nvPr/>
              </p:nvSpPr>
              <p:spPr>
                <a:xfrm>
                  <a:off x="8754390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2921" name="Google Shape;2921;p45"/>
              <p:cNvGrpSpPr/>
              <p:nvPr/>
            </p:nvGrpSpPr>
            <p:grpSpPr>
              <a:xfrm>
                <a:off x="9014924" y="2407541"/>
                <a:ext cx="95628" cy="95628"/>
                <a:chOff x="9014924" y="2407541"/>
                <a:chExt cx="95628" cy="95628"/>
              </a:xfrm>
            </p:grpSpPr>
            <p:sp>
              <p:nvSpPr>
                <p:cNvPr id="2922" name="Google Shape;2922;p45"/>
                <p:cNvSpPr/>
                <p:nvPr/>
              </p:nvSpPr>
              <p:spPr>
                <a:xfrm>
                  <a:off x="9062738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2923" name="Google Shape;2923;p45"/>
                <p:cNvSpPr/>
                <p:nvPr/>
              </p:nvSpPr>
              <p:spPr>
                <a:xfrm>
                  <a:off x="9014924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</p:grpSp>
      <p:grpSp>
        <p:nvGrpSpPr>
          <p:cNvPr id="2924" name="Google Shape;2924;p45"/>
          <p:cNvGrpSpPr/>
          <p:nvPr/>
        </p:nvGrpSpPr>
        <p:grpSpPr>
          <a:xfrm>
            <a:off x="5435496" y="3929212"/>
            <a:ext cx="626722" cy="96726"/>
            <a:chOff x="3616222" y="793525"/>
            <a:chExt cx="835629" cy="128968"/>
          </a:xfrm>
        </p:grpSpPr>
        <p:sp>
          <p:nvSpPr>
            <p:cNvPr id="2925" name="Google Shape;2925;p45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936" name="Google Shape;2936;p45"/>
          <p:cNvGrpSpPr/>
          <p:nvPr/>
        </p:nvGrpSpPr>
        <p:grpSpPr>
          <a:xfrm>
            <a:off x="4729409" y="3861560"/>
            <a:ext cx="1339810" cy="120158"/>
            <a:chOff x="2674772" y="703323"/>
            <a:chExt cx="1786413" cy="160211"/>
          </a:xfrm>
        </p:grpSpPr>
        <p:sp>
          <p:nvSpPr>
            <p:cNvPr id="2937" name="Google Shape;2937;p45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46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pink lights&#10;&#10;Description automatically generated" id="2947" name="Google Shape;2947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7" l="0" r="0" t="787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948" name="Google Shape;2948;p46"/>
          <p:cNvSpPr/>
          <p:nvPr/>
        </p:nvSpPr>
        <p:spPr>
          <a:xfrm>
            <a:off x="321129" y="408895"/>
            <a:ext cx="8501700" cy="4325700"/>
          </a:xfrm>
          <a:prstGeom prst="rect">
            <a:avLst/>
          </a:prstGeom>
          <a:solidFill>
            <a:schemeClr val="accent1">
              <a:alpha val="117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2949" name="Google Shape;294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875" y="598350"/>
            <a:ext cx="3257329" cy="3886198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46"/>
          <p:cNvSpPr txBox="1"/>
          <p:nvPr/>
        </p:nvSpPr>
        <p:spPr>
          <a:xfrm>
            <a:off x="3731296" y="2034470"/>
            <a:ext cx="52905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Dans la réalité</a:t>
            </a:r>
            <a:endParaRPr sz="1100"/>
          </a:p>
        </p:txBody>
      </p:sp>
      <p:sp>
        <p:nvSpPr>
          <p:cNvPr id="2951" name="Google Shape;2951;p46"/>
          <p:cNvSpPr/>
          <p:nvPr/>
        </p:nvSpPr>
        <p:spPr>
          <a:xfrm>
            <a:off x="689372" y="742950"/>
            <a:ext cx="3282600" cy="38862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952" name="Google Shape;2952;p46"/>
          <p:cNvSpPr/>
          <p:nvPr/>
        </p:nvSpPr>
        <p:spPr>
          <a:xfrm flipH="1">
            <a:off x="3872625" y="4539449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953" name="Google Shape;2953;p46"/>
          <p:cNvSpPr/>
          <p:nvPr/>
        </p:nvSpPr>
        <p:spPr>
          <a:xfrm flipH="1" rot="10800000">
            <a:off x="689372" y="742951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954" name="Google Shape;2954;p46"/>
          <p:cNvSpPr txBox="1"/>
          <p:nvPr/>
        </p:nvSpPr>
        <p:spPr>
          <a:xfrm>
            <a:off x="5094078" y="2963864"/>
            <a:ext cx="2565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70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2958" name="Shape 2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" name="Google Shape;2959;p47"/>
          <p:cNvSpPr/>
          <p:nvPr/>
        </p:nvSpPr>
        <p:spPr>
          <a:xfrm rot="10800000">
            <a:off x="5455342" y="3517189"/>
            <a:ext cx="3001200" cy="10176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8C00D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2960" name="Google Shape;29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5350" y="617474"/>
            <a:ext cx="3001198" cy="3580626"/>
          </a:xfrm>
          <a:prstGeom prst="rect">
            <a:avLst/>
          </a:prstGeom>
          <a:noFill/>
          <a:ln>
            <a:noFill/>
          </a:ln>
        </p:spPr>
      </p:pic>
      <p:sp>
        <p:nvSpPr>
          <p:cNvPr id="2961" name="Google Shape;2961;p47"/>
          <p:cNvSpPr/>
          <p:nvPr/>
        </p:nvSpPr>
        <p:spPr>
          <a:xfrm>
            <a:off x="5298186" y="495946"/>
            <a:ext cx="3309600" cy="4200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962" name="Google Shape;2962;p47"/>
          <p:cNvSpPr txBox="1"/>
          <p:nvPr/>
        </p:nvSpPr>
        <p:spPr>
          <a:xfrm>
            <a:off x="486061" y="1789099"/>
            <a:ext cx="30618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L’atelier Noterbel Innovation 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2963" name="Google Shape;2963;p47"/>
          <p:cNvGrpSpPr/>
          <p:nvPr/>
        </p:nvGrpSpPr>
        <p:grpSpPr>
          <a:xfrm>
            <a:off x="4986494" y="1053651"/>
            <a:ext cx="651411" cy="753789"/>
            <a:chOff x="6657293" y="1380413"/>
            <a:chExt cx="868548" cy="1005052"/>
          </a:xfrm>
        </p:grpSpPr>
        <p:sp>
          <p:nvSpPr>
            <p:cNvPr id="2964" name="Google Shape;2964;p47"/>
            <p:cNvSpPr/>
            <p:nvPr/>
          </p:nvSpPr>
          <p:spPr>
            <a:xfrm>
              <a:off x="6828086" y="1380413"/>
              <a:ext cx="697755" cy="873672"/>
            </a:xfrm>
            <a:custGeom>
              <a:rect b="b" l="l" r="r" t="t"/>
              <a:pathLst>
                <a:path extrusionOk="0" h="873672" w="697755">
                  <a:moveTo>
                    <a:pt x="500687" y="0"/>
                  </a:moveTo>
                  <a:lnTo>
                    <a:pt x="201076" y="518948"/>
                  </a:lnTo>
                  <a:lnTo>
                    <a:pt x="0" y="873672"/>
                  </a:lnTo>
                  <a:lnTo>
                    <a:pt x="192668" y="873672"/>
                  </a:lnTo>
                  <a:lnTo>
                    <a:pt x="398145" y="518948"/>
                  </a:lnTo>
                  <a:lnTo>
                    <a:pt x="697756" y="0"/>
                  </a:lnTo>
                  <a:lnTo>
                    <a:pt x="5006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965" name="Google Shape;2965;p47"/>
            <p:cNvSpPr/>
            <p:nvPr/>
          </p:nvSpPr>
          <p:spPr>
            <a:xfrm>
              <a:off x="6657293" y="1511793"/>
              <a:ext cx="697755" cy="873672"/>
            </a:xfrm>
            <a:custGeom>
              <a:rect b="b" l="l" r="r" t="t"/>
              <a:pathLst>
                <a:path extrusionOk="0" h="873672" w="697755">
                  <a:moveTo>
                    <a:pt x="500687" y="0"/>
                  </a:moveTo>
                  <a:lnTo>
                    <a:pt x="201076" y="518948"/>
                  </a:lnTo>
                  <a:lnTo>
                    <a:pt x="0" y="873672"/>
                  </a:lnTo>
                  <a:lnTo>
                    <a:pt x="192668" y="873672"/>
                  </a:lnTo>
                  <a:lnTo>
                    <a:pt x="398145" y="518948"/>
                  </a:lnTo>
                  <a:lnTo>
                    <a:pt x="697756" y="0"/>
                  </a:lnTo>
                  <a:lnTo>
                    <a:pt x="500687" y="0"/>
                  </a:lnTo>
                  <a:close/>
                </a:path>
              </a:pathLst>
            </a:custGeom>
            <a:noFill/>
            <a:ln cap="flat" cmpd="sng" w="13125">
              <a:solidFill>
                <a:schemeClr val="accent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966" name="Google Shape;2966;p47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2967" name="Google Shape;2967;p47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2968" name="Google Shape;2968;p47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69" name="Google Shape;2969;p47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0" name="Google Shape;2970;p47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1" name="Google Shape;2971;p47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2" name="Google Shape;2972;p47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3" name="Google Shape;2973;p47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4" name="Google Shape;2974;p47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5" name="Google Shape;2975;p47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6" name="Google Shape;2976;p47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7" name="Google Shape;2977;p47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8" name="Google Shape;2978;p47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9" name="Google Shape;2979;p47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980" name="Google Shape;2980;p47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2981" name="Google Shape;2981;p47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82" name="Google Shape;2982;p47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83" name="Google Shape;2983;p47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84" name="Google Shape;2984;p47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85" name="Google Shape;2985;p47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86" name="Google Shape;2986;p47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87" name="Google Shape;2987;p47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88" name="Google Shape;2988;p47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89" name="Google Shape;2989;p47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90" name="Google Shape;2990;p47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91" name="Google Shape;2991;p47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92" name="Google Shape;2992;p47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993" name="Google Shape;2993;p47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2994" name="Google Shape;2994;p47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95" name="Google Shape;2995;p47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96" name="Google Shape;2996;p47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97" name="Google Shape;2997;p47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98" name="Google Shape;2998;p47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99" name="Google Shape;2999;p47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00" name="Google Shape;3000;p47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01" name="Google Shape;3001;p47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02" name="Google Shape;3002;p47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03" name="Google Shape;3003;p47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04" name="Google Shape;3004;p47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05" name="Google Shape;3005;p47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006" name="Google Shape;3006;p47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3007" name="Google Shape;3007;p47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08" name="Google Shape;3008;p47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09" name="Google Shape;3009;p47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10" name="Google Shape;3010;p47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11" name="Google Shape;3011;p47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12" name="Google Shape;3012;p47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13" name="Google Shape;3013;p47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14" name="Google Shape;3014;p47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15" name="Google Shape;3015;p47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16" name="Google Shape;3016;p47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17" name="Google Shape;3017;p47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18" name="Google Shape;3018;p47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019" name="Google Shape;3019;p47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3020" name="Google Shape;3020;p47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21" name="Google Shape;3021;p47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22" name="Google Shape;3022;p47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23" name="Google Shape;3023;p47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24" name="Google Shape;3024;p47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25" name="Google Shape;3025;p47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26" name="Google Shape;3026;p47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27" name="Google Shape;3027;p47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28" name="Google Shape;3028;p47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29" name="Google Shape;3029;p47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30" name="Google Shape;3030;p47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31" name="Google Shape;3031;p47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032" name="Google Shape;3032;p47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3033" name="Google Shape;3033;p47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34" name="Google Shape;3034;p47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35" name="Google Shape;3035;p47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36" name="Google Shape;3036;p47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37" name="Google Shape;3037;p47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38" name="Google Shape;3038;p47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39" name="Google Shape;3039;p47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40" name="Google Shape;3040;p47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41" name="Google Shape;3041;p47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42" name="Google Shape;3042;p47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43" name="Google Shape;3043;p47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44" name="Google Shape;3044;p47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045" name="Google Shape;3045;p47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3046" name="Google Shape;3046;p47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47" name="Google Shape;3047;p47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48" name="Google Shape;3048;p47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49" name="Google Shape;3049;p47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50" name="Google Shape;3050;p47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51" name="Google Shape;3051;p47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52" name="Google Shape;3052;p47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53" name="Google Shape;3053;p47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54" name="Google Shape;3054;p47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55" name="Google Shape;3055;p47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56" name="Google Shape;3056;p47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57" name="Google Shape;3057;p47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058" name="Google Shape;3058;p47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3059" name="Google Shape;3059;p47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60" name="Google Shape;3060;p47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61" name="Google Shape;3061;p47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62" name="Google Shape;3062;p47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63" name="Google Shape;3063;p47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64" name="Google Shape;3064;p47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65" name="Google Shape;3065;p47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66" name="Google Shape;3066;p47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67" name="Google Shape;3067;p47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68" name="Google Shape;3068;p47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69" name="Google Shape;3069;p47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70" name="Google Shape;3070;p47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071" name="Google Shape;3071;p47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3072" name="Google Shape;3072;p47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73" name="Google Shape;3073;p47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74" name="Google Shape;3074;p47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75" name="Google Shape;3075;p47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76" name="Google Shape;3076;p47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77" name="Google Shape;3077;p47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78" name="Google Shape;3078;p47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79" name="Google Shape;3079;p47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80" name="Google Shape;3080;p47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81" name="Google Shape;3081;p47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82" name="Google Shape;3082;p47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83" name="Google Shape;3083;p47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084" name="Google Shape;3084;p47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3085" name="Google Shape;3085;p47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86" name="Google Shape;3086;p47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87" name="Google Shape;3087;p47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88" name="Google Shape;3088;p47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89" name="Google Shape;3089;p47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90" name="Google Shape;3090;p47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91" name="Google Shape;3091;p47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92" name="Google Shape;3092;p47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93" name="Google Shape;3093;p47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94" name="Google Shape;3094;p47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95" name="Google Shape;3095;p47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96" name="Google Shape;3096;p47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097" name="Google Shape;3097;p47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3098" name="Google Shape;3098;p47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099" name="Google Shape;3099;p47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00" name="Google Shape;3100;p47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01" name="Google Shape;3101;p47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02" name="Google Shape;3102;p47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03" name="Google Shape;3103;p47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04" name="Google Shape;3104;p47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05" name="Google Shape;3105;p47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06" name="Google Shape;3106;p47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07" name="Google Shape;3107;p47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08" name="Google Shape;3108;p47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09" name="Google Shape;3109;p47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110" name="Google Shape;3110;p47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3111" name="Google Shape;3111;p47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12" name="Google Shape;3112;p47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13" name="Google Shape;3113;p47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14" name="Google Shape;3114;p47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15" name="Google Shape;3115;p47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16" name="Google Shape;3116;p47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17" name="Google Shape;3117;p47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18" name="Google Shape;3118;p47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19" name="Google Shape;3119;p47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20" name="Google Shape;3120;p47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21" name="Google Shape;3121;p47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122" name="Google Shape;3122;p47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3123" name="Google Shape;3123;p47"/>
          <p:cNvGrpSpPr/>
          <p:nvPr/>
        </p:nvGrpSpPr>
        <p:grpSpPr>
          <a:xfrm>
            <a:off x="-220669" y="311902"/>
            <a:ext cx="1001890" cy="146345"/>
            <a:chOff x="8410705" y="4951720"/>
            <a:chExt cx="811181" cy="118488"/>
          </a:xfrm>
        </p:grpSpPr>
        <p:sp>
          <p:nvSpPr>
            <p:cNvPr id="3124" name="Google Shape;3124;p47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25" name="Google Shape;3125;p47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26" name="Google Shape;3126;p47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27" name="Google Shape;3127;p47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28" name="Google Shape;3128;p47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29" name="Google Shape;3129;p47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30" name="Google Shape;3130;p47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31" name="Google Shape;3131;p47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32" name="Google Shape;3132;p47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33" name="Google Shape;3133;p47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34" name="Google Shape;3134;p47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35" name="Google Shape;3135;p47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36" name="Google Shape;3136;p47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3137" name="Google Shape;3137;p47"/>
          <p:cNvSpPr/>
          <p:nvPr/>
        </p:nvSpPr>
        <p:spPr>
          <a:xfrm flipH="1" rot="10800000">
            <a:off x="5299972" y="498182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138" name="Google Shape;3138;p47"/>
          <p:cNvSpPr/>
          <p:nvPr/>
        </p:nvSpPr>
        <p:spPr>
          <a:xfrm flipH="1">
            <a:off x="8508446" y="4608158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3139" name="Google Shape;3139;p47"/>
          <p:cNvGrpSpPr/>
          <p:nvPr/>
        </p:nvGrpSpPr>
        <p:grpSpPr>
          <a:xfrm>
            <a:off x="8264460" y="3156629"/>
            <a:ext cx="657857" cy="518080"/>
            <a:chOff x="8233409" y="1812396"/>
            <a:chExt cx="877143" cy="690773"/>
          </a:xfrm>
        </p:grpSpPr>
        <p:grpSp>
          <p:nvGrpSpPr>
            <p:cNvPr id="3140" name="Google Shape;3140;p47"/>
            <p:cNvGrpSpPr/>
            <p:nvPr/>
          </p:nvGrpSpPr>
          <p:grpSpPr>
            <a:xfrm>
              <a:off x="8233409" y="1812396"/>
              <a:ext cx="877143" cy="95628"/>
              <a:chOff x="8233409" y="1812396"/>
              <a:chExt cx="877143" cy="95628"/>
            </a:xfrm>
          </p:grpSpPr>
          <p:grpSp>
            <p:nvGrpSpPr>
              <p:cNvPr id="3141" name="Google Shape;3141;p47"/>
              <p:cNvGrpSpPr/>
              <p:nvPr/>
            </p:nvGrpSpPr>
            <p:grpSpPr>
              <a:xfrm>
                <a:off x="8233409" y="1812396"/>
                <a:ext cx="95628" cy="95628"/>
                <a:chOff x="8233409" y="1812396"/>
                <a:chExt cx="95628" cy="95628"/>
              </a:xfrm>
            </p:grpSpPr>
            <p:sp>
              <p:nvSpPr>
                <p:cNvPr id="3142" name="Google Shape;3142;p47"/>
                <p:cNvSpPr/>
                <p:nvPr/>
              </p:nvSpPr>
              <p:spPr>
                <a:xfrm>
                  <a:off x="8281223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43" name="Google Shape;3143;p47"/>
                <p:cNvSpPr/>
                <p:nvPr/>
              </p:nvSpPr>
              <p:spPr>
                <a:xfrm>
                  <a:off x="8233409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44" name="Google Shape;3144;p47"/>
              <p:cNvGrpSpPr/>
              <p:nvPr/>
            </p:nvGrpSpPr>
            <p:grpSpPr>
              <a:xfrm>
                <a:off x="8493943" y="1812396"/>
                <a:ext cx="95540" cy="95628"/>
                <a:chOff x="8493943" y="1812396"/>
                <a:chExt cx="95540" cy="95628"/>
              </a:xfrm>
            </p:grpSpPr>
            <p:sp>
              <p:nvSpPr>
                <p:cNvPr id="3145" name="Google Shape;3145;p47"/>
                <p:cNvSpPr/>
                <p:nvPr/>
              </p:nvSpPr>
              <p:spPr>
                <a:xfrm>
                  <a:off x="8541670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46" name="Google Shape;3146;p47"/>
                <p:cNvSpPr/>
                <p:nvPr/>
              </p:nvSpPr>
              <p:spPr>
                <a:xfrm>
                  <a:off x="8493943" y="1860210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47" name="Google Shape;3147;p47"/>
              <p:cNvGrpSpPr/>
              <p:nvPr/>
            </p:nvGrpSpPr>
            <p:grpSpPr>
              <a:xfrm>
                <a:off x="8754390" y="1812396"/>
                <a:ext cx="95628" cy="95628"/>
                <a:chOff x="8754390" y="1812396"/>
                <a:chExt cx="95628" cy="95628"/>
              </a:xfrm>
            </p:grpSpPr>
            <p:sp>
              <p:nvSpPr>
                <p:cNvPr id="3148" name="Google Shape;3148;p47"/>
                <p:cNvSpPr/>
                <p:nvPr/>
              </p:nvSpPr>
              <p:spPr>
                <a:xfrm>
                  <a:off x="8802204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49" name="Google Shape;3149;p47"/>
                <p:cNvSpPr/>
                <p:nvPr/>
              </p:nvSpPr>
              <p:spPr>
                <a:xfrm>
                  <a:off x="8754390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50" name="Google Shape;3150;p47"/>
              <p:cNvGrpSpPr/>
              <p:nvPr/>
            </p:nvGrpSpPr>
            <p:grpSpPr>
              <a:xfrm>
                <a:off x="9014924" y="1812396"/>
                <a:ext cx="95628" cy="95628"/>
                <a:chOff x="9014924" y="1812396"/>
                <a:chExt cx="95628" cy="95628"/>
              </a:xfrm>
            </p:grpSpPr>
            <p:sp>
              <p:nvSpPr>
                <p:cNvPr id="3151" name="Google Shape;3151;p47"/>
                <p:cNvSpPr/>
                <p:nvPr/>
              </p:nvSpPr>
              <p:spPr>
                <a:xfrm>
                  <a:off x="9062738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52" name="Google Shape;3152;p47"/>
                <p:cNvSpPr/>
                <p:nvPr/>
              </p:nvSpPr>
              <p:spPr>
                <a:xfrm>
                  <a:off x="9014924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3153" name="Google Shape;3153;p47"/>
            <p:cNvGrpSpPr/>
            <p:nvPr/>
          </p:nvGrpSpPr>
          <p:grpSpPr>
            <a:xfrm>
              <a:off x="8233409" y="2010807"/>
              <a:ext cx="877143" cy="95628"/>
              <a:chOff x="8233409" y="2010807"/>
              <a:chExt cx="877143" cy="95628"/>
            </a:xfrm>
          </p:grpSpPr>
          <p:grpSp>
            <p:nvGrpSpPr>
              <p:cNvPr id="3154" name="Google Shape;3154;p47"/>
              <p:cNvGrpSpPr/>
              <p:nvPr/>
            </p:nvGrpSpPr>
            <p:grpSpPr>
              <a:xfrm>
                <a:off x="8233409" y="2010807"/>
                <a:ext cx="95628" cy="95628"/>
                <a:chOff x="8233409" y="2010807"/>
                <a:chExt cx="95628" cy="95628"/>
              </a:xfrm>
            </p:grpSpPr>
            <p:sp>
              <p:nvSpPr>
                <p:cNvPr id="3155" name="Google Shape;3155;p47"/>
                <p:cNvSpPr/>
                <p:nvPr/>
              </p:nvSpPr>
              <p:spPr>
                <a:xfrm>
                  <a:off x="8281223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56" name="Google Shape;3156;p47"/>
                <p:cNvSpPr/>
                <p:nvPr/>
              </p:nvSpPr>
              <p:spPr>
                <a:xfrm>
                  <a:off x="8233409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57" name="Google Shape;3157;p47"/>
              <p:cNvGrpSpPr/>
              <p:nvPr/>
            </p:nvGrpSpPr>
            <p:grpSpPr>
              <a:xfrm>
                <a:off x="8493943" y="2010807"/>
                <a:ext cx="95540" cy="95628"/>
                <a:chOff x="8493943" y="2010807"/>
                <a:chExt cx="95540" cy="95628"/>
              </a:xfrm>
            </p:grpSpPr>
            <p:sp>
              <p:nvSpPr>
                <p:cNvPr id="3158" name="Google Shape;3158;p47"/>
                <p:cNvSpPr/>
                <p:nvPr/>
              </p:nvSpPr>
              <p:spPr>
                <a:xfrm>
                  <a:off x="8541670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59" name="Google Shape;3159;p47"/>
                <p:cNvSpPr/>
                <p:nvPr/>
              </p:nvSpPr>
              <p:spPr>
                <a:xfrm>
                  <a:off x="8493943" y="2058621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60" name="Google Shape;3160;p47"/>
              <p:cNvGrpSpPr/>
              <p:nvPr/>
            </p:nvGrpSpPr>
            <p:grpSpPr>
              <a:xfrm>
                <a:off x="8754390" y="2010807"/>
                <a:ext cx="95628" cy="95628"/>
                <a:chOff x="8754390" y="2010807"/>
                <a:chExt cx="95628" cy="95628"/>
              </a:xfrm>
            </p:grpSpPr>
            <p:sp>
              <p:nvSpPr>
                <p:cNvPr id="3161" name="Google Shape;3161;p47"/>
                <p:cNvSpPr/>
                <p:nvPr/>
              </p:nvSpPr>
              <p:spPr>
                <a:xfrm>
                  <a:off x="8802204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62" name="Google Shape;3162;p47"/>
                <p:cNvSpPr/>
                <p:nvPr/>
              </p:nvSpPr>
              <p:spPr>
                <a:xfrm>
                  <a:off x="8754390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63" name="Google Shape;3163;p47"/>
              <p:cNvGrpSpPr/>
              <p:nvPr/>
            </p:nvGrpSpPr>
            <p:grpSpPr>
              <a:xfrm>
                <a:off x="9014924" y="2010807"/>
                <a:ext cx="95628" cy="95628"/>
                <a:chOff x="9014924" y="2010807"/>
                <a:chExt cx="95628" cy="95628"/>
              </a:xfrm>
            </p:grpSpPr>
            <p:sp>
              <p:nvSpPr>
                <p:cNvPr id="3164" name="Google Shape;3164;p47"/>
                <p:cNvSpPr/>
                <p:nvPr/>
              </p:nvSpPr>
              <p:spPr>
                <a:xfrm>
                  <a:off x="9062738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65" name="Google Shape;3165;p47"/>
                <p:cNvSpPr/>
                <p:nvPr/>
              </p:nvSpPr>
              <p:spPr>
                <a:xfrm>
                  <a:off x="9014924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3166" name="Google Shape;3166;p47"/>
            <p:cNvGrpSpPr/>
            <p:nvPr/>
          </p:nvGrpSpPr>
          <p:grpSpPr>
            <a:xfrm>
              <a:off x="8233409" y="2209218"/>
              <a:ext cx="877143" cy="95540"/>
              <a:chOff x="8233409" y="2209218"/>
              <a:chExt cx="877143" cy="95540"/>
            </a:xfrm>
          </p:grpSpPr>
          <p:grpSp>
            <p:nvGrpSpPr>
              <p:cNvPr id="3167" name="Google Shape;3167;p47"/>
              <p:cNvGrpSpPr/>
              <p:nvPr/>
            </p:nvGrpSpPr>
            <p:grpSpPr>
              <a:xfrm>
                <a:off x="8233409" y="2209218"/>
                <a:ext cx="95628" cy="95540"/>
                <a:chOff x="8233409" y="2209218"/>
                <a:chExt cx="95628" cy="95540"/>
              </a:xfrm>
            </p:grpSpPr>
            <p:sp>
              <p:nvSpPr>
                <p:cNvPr id="3168" name="Google Shape;3168;p47"/>
                <p:cNvSpPr/>
                <p:nvPr/>
              </p:nvSpPr>
              <p:spPr>
                <a:xfrm>
                  <a:off x="8281223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69" name="Google Shape;3169;p47"/>
                <p:cNvSpPr/>
                <p:nvPr/>
              </p:nvSpPr>
              <p:spPr>
                <a:xfrm>
                  <a:off x="8233409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70" name="Google Shape;3170;p47"/>
              <p:cNvGrpSpPr/>
              <p:nvPr/>
            </p:nvGrpSpPr>
            <p:grpSpPr>
              <a:xfrm>
                <a:off x="8493943" y="2209218"/>
                <a:ext cx="95540" cy="95540"/>
                <a:chOff x="8493943" y="2209218"/>
                <a:chExt cx="95540" cy="95540"/>
              </a:xfrm>
            </p:grpSpPr>
            <p:sp>
              <p:nvSpPr>
                <p:cNvPr id="3171" name="Google Shape;3171;p47"/>
                <p:cNvSpPr/>
                <p:nvPr/>
              </p:nvSpPr>
              <p:spPr>
                <a:xfrm>
                  <a:off x="8541670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72" name="Google Shape;3172;p47"/>
                <p:cNvSpPr/>
                <p:nvPr/>
              </p:nvSpPr>
              <p:spPr>
                <a:xfrm>
                  <a:off x="8493943" y="2256945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73" name="Google Shape;3173;p47"/>
              <p:cNvGrpSpPr/>
              <p:nvPr/>
            </p:nvGrpSpPr>
            <p:grpSpPr>
              <a:xfrm>
                <a:off x="8754390" y="2209218"/>
                <a:ext cx="95628" cy="95540"/>
                <a:chOff x="8754390" y="2209218"/>
                <a:chExt cx="95628" cy="95540"/>
              </a:xfrm>
            </p:grpSpPr>
            <p:sp>
              <p:nvSpPr>
                <p:cNvPr id="3174" name="Google Shape;3174;p47"/>
                <p:cNvSpPr/>
                <p:nvPr/>
              </p:nvSpPr>
              <p:spPr>
                <a:xfrm>
                  <a:off x="8802204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75" name="Google Shape;3175;p47"/>
                <p:cNvSpPr/>
                <p:nvPr/>
              </p:nvSpPr>
              <p:spPr>
                <a:xfrm>
                  <a:off x="8754390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76" name="Google Shape;3176;p47"/>
              <p:cNvGrpSpPr/>
              <p:nvPr/>
            </p:nvGrpSpPr>
            <p:grpSpPr>
              <a:xfrm>
                <a:off x="9014924" y="2209218"/>
                <a:ext cx="95628" cy="95540"/>
                <a:chOff x="9014924" y="2209218"/>
                <a:chExt cx="95628" cy="95540"/>
              </a:xfrm>
            </p:grpSpPr>
            <p:sp>
              <p:nvSpPr>
                <p:cNvPr id="3177" name="Google Shape;3177;p47"/>
                <p:cNvSpPr/>
                <p:nvPr/>
              </p:nvSpPr>
              <p:spPr>
                <a:xfrm>
                  <a:off x="9062738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78" name="Google Shape;3178;p47"/>
                <p:cNvSpPr/>
                <p:nvPr/>
              </p:nvSpPr>
              <p:spPr>
                <a:xfrm>
                  <a:off x="9014924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3179" name="Google Shape;3179;p47"/>
            <p:cNvGrpSpPr/>
            <p:nvPr/>
          </p:nvGrpSpPr>
          <p:grpSpPr>
            <a:xfrm>
              <a:off x="8233409" y="2407541"/>
              <a:ext cx="877143" cy="95628"/>
              <a:chOff x="8233409" y="2407541"/>
              <a:chExt cx="877143" cy="95628"/>
            </a:xfrm>
          </p:grpSpPr>
          <p:grpSp>
            <p:nvGrpSpPr>
              <p:cNvPr id="3180" name="Google Shape;3180;p47"/>
              <p:cNvGrpSpPr/>
              <p:nvPr/>
            </p:nvGrpSpPr>
            <p:grpSpPr>
              <a:xfrm>
                <a:off x="8233409" y="2407541"/>
                <a:ext cx="95628" cy="95628"/>
                <a:chOff x="8233409" y="2407541"/>
                <a:chExt cx="95628" cy="95628"/>
              </a:xfrm>
            </p:grpSpPr>
            <p:sp>
              <p:nvSpPr>
                <p:cNvPr id="3181" name="Google Shape;3181;p47"/>
                <p:cNvSpPr/>
                <p:nvPr/>
              </p:nvSpPr>
              <p:spPr>
                <a:xfrm>
                  <a:off x="8281223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82" name="Google Shape;3182;p47"/>
                <p:cNvSpPr/>
                <p:nvPr/>
              </p:nvSpPr>
              <p:spPr>
                <a:xfrm>
                  <a:off x="8233409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83" name="Google Shape;3183;p47"/>
              <p:cNvGrpSpPr/>
              <p:nvPr/>
            </p:nvGrpSpPr>
            <p:grpSpPr>
              <a:xfrm>
                <a:off x="8493943" y="2407541"/>
                <a:ext cx="95540" cy="95628"/>
                <a:chOff x="8493943" y="2407541"/>
                <a:chExt cx="95540" cy="95628"/>
              </a:xfrm>
            </p:grpSpPr>
            <p:sp>
              <p:nvSpPr>
                <p:cNvPr id="3184" name="Google Shape;3184;p47"/>
                <p:cNvSpPr/>
                <p:nvPr/>
              </p:nvSpPr>
              <p:spPr>
                <a:xfrm>
                  <a:off x="8541670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85" name="Google Shape;3185;p47"/>
                <p:cNvSpPr/>
                <p:nvPr/>
              </p:nvSpPr>
              <p:spPr>
                <a:xfrm>
                  <a:off x="8493943" y="2455355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86" name="Google Shape;3186;p47"/>
              <p:cNvGrpSpPr/>
              <p:nvPr/>
            </p:nvGrpSpPr>
            <p:grpSpPr>
              <a:xfrm>
                <a:off x="8754390" y="2407541"/>
                <a:ext cx="95628" cy="95628"/>
                <a:chOff x="8754390" y="2407541"/>
                <a:chExt cx="95628" cy="95628"/>
              </a:xfrm>
            </p:grpSpPr>
            <p:sp>
              <p:nvSpPr>
                <p:cNvPr id="3187" name="Google Shape;3187;p47"/>
                <p:cNvSpPr/>
                <p:nvPr/>
              </p:nvSpPr>
              <p:spPr>
                <a:xfrm>
                  <a:off x="8802204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88" name="Google Shape;3188;p47"/>
                <p:cNvSpPr/>
                <p:nvPr/>
              </p:nvSpPr>
              <p:spPr>
                <a:xfrm>
                  <a:off x="8754390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189" name="Google Shape;3189;p47"/>
              <p:cNvGrpSpPr/>
              <p:nvPr/>
            </p:nvGrpSpPr>
            <p:grpSpPr>
              <a:xfrm>
                <a:off x="9014924" y="2407541"/>
                <a:ext cx="95628" cy="95628"/>
                <a:chOff x="9014924" y="2407541"/>
                <a:chExt cx="95628" cy="95628"/>
              </a:xfrm>
            </p:grpSpPr>
            <p:sp>
              <p:nvSpPr>
                <p:cNvPr id="3190" name="Google Shape;3190;p47"/>
                <p:cNvSpPr/>
                <p:nvPr/>
              </p:nvSpPr>
              <p:spPr>
                <a:xfrm>
                  <a:off x="9062738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191" name="Google Shape;3191;p47"/>
                <p:cNvSpPr/>
                <p:nvPr/>
              </p:nvSpPr>
              <p:spPr>
                <a:xfrm>
                  <a:off x="9014924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</p:grpSp>
      <p:grpSp>
        <p:nvGrpSpPr>
          <p:cNvPr id="3192" name="Google Shape;3192;p47"/>
          <p:cNvGrpSpPr/>
          <p:nvPr/>
        </p:nvGrpSpPr>
        <p:grpSpPr>
          <a:xfrm>
            <a:off x="5435496" y="3929212"/>
            <a:ext cx="626722" cy="96726"/>
            <a:chOff x="3616222" y="793525"/>
            <a:chExt cx="835629" cy="128968"/>
          </a:xfrm>
        </p:grpSpPr>
        <p:sp>
          <p:nvSpPr>
            <p:cNvPr id="3193" name="Google Shape;3193;p47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94" name="Google Shape;3194;p47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95" name="Google Shape;3195;p47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96" name="Google Shape;3196;p47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97" name="Google Shape;3197;p47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98" name="Google Shape;3198;p47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99" name="Google Shape;3199;p47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00" name="Google Shape;3200;p47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01" name="Google Shape;3201;p47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02" name="Google Shape;3202;p47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03" name="Google Shape;3203;p47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3204" name="Google Shape;3204;p47"/>
          <p:cNvGrpSpPr/>
          <p:nvPr/>
        </p:nvGrpSpPr>
        <p:grpSpPr>
          <a:xfrm>
            <a:off x="4729409" y="3861560"/>
            <a:ext cx="1339810" cy="120158"/>
            <a:chOff x="2674772" y="703323"/>
            <a:chExt cx="1786413" cy="160211"/>
          </a:xfrm>
        </p:grpSpPr>
        <p:sp>
          <p:nvSpPr>
            <p:cNvPr id="3205" name="Google Shape;3205;p47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06" name="Google Shape;3206;p47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07" name="Google Shape;3207;p47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08" name="Google Shape;3208;p47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09" name="Google Shape;3209;p47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10" name="Google Shape;3210;p47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70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3214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" name="Google Shape;3215;p48"/>
          <p:cNvSpPr/>
          <p:nvPr/>
        </p:nvSpPr>
        <p:spPr>
          <a:xfrm>
            <a:off x="5298186" y="495946"/>
            <a:ext cx="3309600" cy="4200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216" name="Google Shape;3216;p48"/>
          <p:cNvSpPr/>
          <p:nvPr/>
        </p:nvSpPr>
        <p:spPr>
          <a:xfrm rot="10800000">
            <a:off x="5455342" y="3517189"/>
            <a:ext cx="3001200" cy="1017600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8C00D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217" name="Google Shape;3217;p48"/>
          <p:cNvSpPr txBox="1"/>
          <p:nvPr/>
        </p:nvSpPr>
        <p:spPr>
          <a:xfrm>
            <a:off x="486061" y="1789099"/>
            <a:ext cx="3061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A deux pas d’ici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3218" name="Google Shape;3218;p48"/>
          <p:cNvGrpSpPr/>
          <p:nvPr/>
        </p:nvGrpSpPr>
        <p:grpSpPr>
          <a:xfrm>
            <a:off x="4986494" y="1053651"/>
            <a:ext cx="651411" cy="753789"/>
            <a:chOff x="6657293" y="1380413"/>
            <a:chExt cx="868548" cy="1005052"/>
          </a:xfrm>
        </p:grpSpPr>
        <p:sp>
          <p:nvSpPr>
            <p:cNvPr id="3219" name="Google Shape;3219;p48"/>
            <p:cNvSpPr/>
            <p:nvPr/>
          </p:nvSpPr>
          <p:spPr>
            <a:xfrm>
              <a:off x="6828086" y="1380413"/>
              <a:ext cx="697755" cy="873672"/>
            </a:xfrm>
            <a:custGeom>
              <a:rect b="b" l="l" r="r" t="t"/>
              <a:pathLst>
                <a:path extrusionOk="0" h="873672" w="697755">
                  <a:moveTo>
                    <a:pt x="500687" y="0"/>
                  </a:moveTo>
                  <a:lnTo>
                    <a:pt x="201076" y="518948"/>
                  </a:lnTo>
                  <a:lnTo>
                    <a:pt x="0" y="873672"/>
                  </a:lnTo>
                  <a:lnTo>
                    <a:pt x="192668" y="873672"/>
                  </a:lnTo>
                  <a:lnTo>
                    <a:pt x="398145" y="518948"/>
                  </a:lnTo>
                  <a:lnTo>
                    <a:pt x="697756" y="0"/>
                  </a:lnTo>
                  <a:lnTo>
                    <a:pt x="5006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20" name="Google Shape;3220;p48"/>
            <p:cNvSpPr/>
            <p:nvPr/>
          </p:nvSpPr>
          <p:spPr>
            <a:xfrm>
              <a:off x="6657293" y="1511793"/>
              <a:ext cx="697755" cy="873672"/>
            </a:xfrm>
            <a:custGeom>
              <a:rect b="b" l="l" r="r" t="t"/>
              <a:pathLst>
                <a:path extrusionOk="0" h="873672" w="697755">
                  <a:moveTo>
                    <a:pt x="500687" y="0"/>
                  </a:moveTo>
                  <a:lnTo>
                    <a:pt x="201076" y="518948"/>
                  </a:lnTo>
                  <a:lnTo>
                    <a:pt x="0" y="873672"/>
                  </a:lnTo>
                  <a:lnTo>
                    <a:pt x="192668" y="873672"/>
                  </a:lnTo>
                  <a:lnTo>
                    <a:pt x="398145" y="518948"/>
                  </a:lnTo>
                  <a:lnTo>
                    <a:pt x="697756" y="0"/>
                  </a:lnTo>
                  <a:lnTo>
                    <a:pt x="500687" y="0"/>
                  </a:lnTo>
                  <a:close/>
                </a:path>
              </a:pathLst>
            </a:custGeom>
            <a:noFill/>
            <a:ln cap="flat" cmpd="sng" w="13125">
              <a:solidFill>
                <a:schemeClr val="accent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3221" name="Google Shape;3221;p48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3222" name="Google Shape;3222;p48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3223" name="Google Shape;3223;p48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24" name="Google Shape;3224;p48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25" name="Google Shape;3225;p48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26" name="Google Shape;3226;p48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27" name="Google Shape;3227;p48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28" name="Google Shape;3228;p48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29" name="Google Shape;3229;p48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30" name="Google Shape;3230;p48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31" name="Google Shape;3231;p48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32" name="Google Shape;3232;p48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33" name="Google Shape;3233;p48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34" name="Google Shape;3234;p48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235" name="Google Shape;3235;p48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3236" name="Google Shape;3236;p48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37" name="Google Shape;3237;p48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38" name="Google Shape;3238;p48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39" name="Google Shape;3239;p48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40" name="Google Shape;3240;p48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41" name="Google Shape;3241;p48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42" name="Google Shape;3242;p48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43" name="Google Shape;3243;p48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44" name="Google Shape;3244;p48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45" name="Google Shape;3245;p48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46" name="Google Shape;3246;p48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47" name="Google Shape;3247;p48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248" name="Google Shape;3248;p48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3249" name="Google Shape;3249;p48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50" name="Google Shape;3250;p48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51" name="Google Shape;3251;p48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52" name="Google Shape;3252;p48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53" name="Google Shape;3253;p48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54" name="Google Shape;3254;p48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55" name="Google Shape;3255;p48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56" name="Google Shape;3256;p48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57" name="Google Shape;3257;p48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58" name="Google Shape;3258;p48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59" name="Google Shape;3259;p48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60" name="Google Shape;3260;p48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261" name="Google Shape;3261;p48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3262" name="Google Shape;3262;p48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63" name="Google Shape;3263;p48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64" name="Google Shape;3264;p48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65" name="Google Shape;3265;p48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66" name="Google Shape;3266;p48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67" name="Google Shape;3267;p48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68" name="Google Shape;3268;p48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69" name="Google Shape;3269;p48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70" name="Google Shape;3270;p48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71" name="Google Shape;3271;p48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72" name="Google Shape;3272;p48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73" name="Google Shape;3273;p48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274" name="Google Shape;3274;p48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3275" name="Google Shape;3275;p48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76" name="Google Shape;3276;p48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77" name="Google Shape;3277;p48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78" name="Google Shape;3278;p48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79" name="Google Shape;3279;p48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80" name="Google Shape;3280;p48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81" name="Google Shape;3281;p48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82" name="Google Shape;3282;p48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83" name="Google Shape;3283;p48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84" name="Google Shape;3284;p48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85" name="Google Shape;3285;p48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86" name="Google Shape;3286;p48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287" name="Google Shape;3287;p48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3288" name="Google Shape;3288;p48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89" name="Google Shape;3289;p48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90" name="Google Shape;3290;p48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91" name="Google Shape;3291;p48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92" name="Google Shape;3292;p48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93" name="Google Shape;3293;p48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94" name="Google Shape;3294;p48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95" name="Google Shape;3295;p48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96" name="Google Shape;3296;p48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97" name="Google Shape;3297;p48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98" name="Google Shape;3298;p48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299" name="Google Shape;3299;p48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300" name="Google Shape;3300;p48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3301" name="Google Shape;3301;p48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02" name="Google Shape;3302;p48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03" name="Google Shape;3303;p48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04" name="Google Shape;3304;p48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05" name="Google Shape;3305;p48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06" name="Google Shape;3306;p48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07" name="Google Shape;3307;p48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08" name="Google Shape;3308;p48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09" name="Google Shape;3309;p48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10" name="Google Shape;3310;p48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11" name="Google Shape;3311;p48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12" name="Google Shape;3312;p48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313" name="Google Shape;3313;p48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3314" name="Google Shape;3314;p48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15" name="Google Shape;3315;p48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16" name="Google Shape;3316;p48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17" name="Google Shape;3317;p48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18" name="Google Shape;3318;p48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19" name="Google Shape;3319;p48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20" name="Google Shape;3320;p48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21" name="Google Shape;3321;p48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22" name="Google Shape;3322;p48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23" name="Google Shape;3323;p48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24" name="Google Shape;3324;p48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25" name="Google Shape;3325;p48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326" name="Google Shape;3326;p48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3327" name="Google Shape;3327;p48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28" name="Google Shape;3328;p48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29" name="Google Shape;3329;p48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30" name="Google Shape;3330;p48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31" name="Google Shape;3331;p48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32" name="Google Shape;3332;p48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33" name="Google Shape;3333;p48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34" name="Google Shape;3334;p48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35" name="Google Shape;3335;p48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36" name="Google Shape;3336;p48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37" name="Google Shape;3337;p48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38" name="Google Shape;3338;p48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339" name="Google Shape;3339;p48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3340" name="Google Shape;3340;p48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41" name="Google Shape;3341;p48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42" name="Google Shape;3342;p48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43" name="Google Shape;3343;p48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44" name="Google Shape;3344;p48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45" name="Google Shape;3345;p48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46" name="Google Shape;3346;p48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47" name="Google Shape;3347;p48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48" name="Google Shape;3348;p48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49" name="Google Shape;3349;p48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50" name="Google Shape;3350;p48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51" name="Google Shape;3351;p48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352" name="Google Shape;3352;p48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3353" name="Google Shape;3353;p48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54" name="Google Shape;3354;p48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55" name="Google Shape;3355;p48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56" name="Google Shape;3356;p48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57" name="Google Shape;3357;p48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58" name="Google Shape;3358;p48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59" name="Google Shape;3359;p48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60" name="Google Shape;3360;p48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61" name="Google Shape;3361;p48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62" name="Google Shape;3362;p48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63" name="Google Shape;3363;p48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64" name="Google Shape;3364;p48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365" name="Google Shape;3365;p48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3366" name="Google Shape;3366;p48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67" name="Google Shape;3367;p48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68" name="Google Shape;3368;p48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69" name="Google Shape;3369;p48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70" name="Google Shape;3370;p48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71" name="Google Shape;3371;p48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72" name="Google Shape;3372;p48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73" name="Google Shape;3373;p48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74" name="Google Shape;3374;p48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75" name="Google Shape;3375;p48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76" name="Google Shape;3376;p48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77" name="Google Shape;3377;p48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3378" name="Google Shape;3378;p48"/>
          <p:cNvGrpSpPr/>
          <p:nvPr/>
        </p:nvGrpSpPr>
        <p:grpSpPr>
          <a:xfrm>
            <a:off x="-220669" y="311902"/>
            <a:ext cx="1001890" cy="146345"/>
            <a:chOff x="8410705" y="4951720"/>
            <a:chExt cx="811181" cy="118488"/>
          </a:xfrm>
        </p:grpSpPr>
        <p:sp>
          <p:nvSpPr>
            <p:cNvPr id="3379" name="Google Shape;3379;p48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80" name="Google Shape;3380;p48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81" name="Google Shape;3381;p48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82" name="Google Shape;3382;p48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83" name="Google Shape;3383;p48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84" name="Google Shape;3384;p48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85" name="Google Shape;3385;p48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86" name="Google Shape;3386;p48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87" name="Google Shape;3387;p48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88" name="Google Shape;3388;p48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89" name="Google Shape;3389;p48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90" name="Google Shape;3390;p48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391" name="Google Shape;3391;p48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3392" name="Google Shape;3392;p48"/>
          <p:cNvSpPr/>
          <p:nvPr/>
        </p:nvSpPr>
        <p:spPr>
          <a:xfrm flipH="1" rot="10800000">
            <a:off x="5299972" y="498182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393" name="Google Shape;3393;p48"/>
          <p:cNvSpPr/>
          <p:nvPr/>
        </p:nvSpPr>
        <p:spPr>
          <a:xfrm flipH="1">
            <a:off x="8508446" y="4608158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3394" name="Google Shape;3394;p48" title="FabLab - 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3110" y="526825"/>
            <a:ext cx="2299929" cy="4089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5" name="Google Shape;3395;p48"/>
          <p:cNvGrpSpPr/>
          <p:nvPr/>
        </p:nvGrpSpPr>
        <p:grpSpPr>
          <a:xfrm>
            <a:off x="8264460" y="3156629"/>
            <a:ext cx="657857" cy="518080"/>
            <a:chOff x="8233409" y="1812396"/>
            <a:chExt cx="877143" cy="690773"/>
          </a:xfrm>
        </p:grpSpPr>
        <p:grpSp>
          <p:nvGrpSpPr>
            <p:cNvPr id="3396" name="Google Shape;3396;p48"/>
            <p:cNvGrpSpPr/>
            <p:nvPr/>
          </p:nvGrpSpPr>
          <p:grpSpPr>
            <a:xfrm>
              <a:off x="8233409" y="1812396"/>
              <a:ext cx="877143" cy="95628"/>
              <a:chOff x="8233409" y="1812396"/>
              <a:chExt cx="877143" cy="95628"/>
            </a:xfrm>
          </p:grpSpPr>
          <p:grpSp>
            <p:nvGrpSpPr>
              <p:cNvPr id="3397" name="Google Shape;3397;p48"/>
              <p:cNvGrpSpPr/>
              <p:nvPr/>
            </p:nvGrpSpPr>
            <p:grpSpPr>
              <a:xfrm>
                <a:off x="8233409" y="1812396"/>
                <a:ext cx="95628" cy="95628"/>
                <a:chOff x="8233409" y="1812396"/>
                <a:chExt cx="95628" cy="95628"/>
              </a:xfrm>
            </p:grpSpPr>
            <p:sp>
              <p:nvSpPr>
                <p:cNvPr id="3398" name="Google Shape;3398;p48"/>
                <p:cNvSpPr/>
                <p:nvPr/>
              </p:nvSpPr>
              <p:spPr>
                <a:xfrm>
                  <a:off x="8281223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399" name="Google Shape;3399;p48"/>
                <p:cNvSpPr/>
                <p:nvPr/>
              </p:nvSpPr>
              <p:spPr>
                <a:xfrm>
                  <a:off x="8233409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00" name="Google Shape;3400;p48"/>
              <p:cNvGrpSpPr/>
              <p:nvPr/>
            </p:nvGrpSpPr>
            <p:grpSpPr>
              <a:xfrm>
                <a:off x="8493943" y="1812396"/>
                <a:ext cx="95540" cy="95628"/>
                <a:chOff x="8493943" y="1812396"/>
                <a:chExt cx="95540" cy="95628"/>
              </a:xfrm>
            </p:grpSpPr>
            <p:sp>
              <p:nvSpPr>
                <p:cNvPr id="3401" name="Google Shape;3401;p48"/>
                <p:cNvSpPr/>
                <p:nvPr/>
              </p:nvSpPr>
              <p:spPr>
                <a:xfrm>
                  <a:off x="8541670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02" name="Google Shape;3402;p48"/>
                <p:cNvSpPr/>
                <p:nvPr/>
              </p:nvSpPr>
              <p:spPr>
                <a:xfrm>
                  <a:off x="8493943" y="1860210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03" name="Google Shape;3403;p48"/>
              <p:cNvGrpSpPr/>
              <p:nvPr/>
            </p:nvGrpSpPr>
            <p:grpSpPr>
              <a:xfrm>
                <a:off x="8754390" y="1812396"/>
                <a:ext cx="95628" cy="95628"/>
                <a:chOff x="8754390" y="1812396"/>
                <a:chExt cx="95628" cy="95628"/>
              </a:xfrm>
            </p:grpSpPr>
            <p:sp>
              <p:nvSpPr>
                <p:cNvPr id="3404" name="Google Shape;3404;p48"/>
                <p:cNvSpPr/>
                <p:nvPr/>
              </p:nvSpPr>
              <p:spPr>
                <a:xfrm>
                  <a:off x="8802204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05" name="Google Shape;3405;p48"/>
                <p:cNvSpPr/>
                <p:nvPr/>
              </p:nvSpPr>
              <p:spPr>
                <a:xfrm>
                  <a:off x="8754390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06" name="Google Shape;3406;p48"/>
              <p:cNvGrpSpPr/>
              <p:nvPr/>
            </p:nvGrpSpPr>
            <p:grpSpPr>
              <a:xfrm>
                <a:off x="9014924" y="1812396"/>
                <a:ext cx="95628" cy="95628"/>
                <a:chOff x="9014924" y="1812396"/>
                <a:chExt cx="95628" cy="95628"/>
              </a:xfrm>
            </p:grpSpPr>
            <p:sp>
              <p:nvSpPr>
                <p:cNvPr id="3407" name="Google Shape;3407;p48"/>
                <p:cNvSpPr/>
                <p:nvPr/>
              </p:nvSpPr>
              <p:spPr>
                <a:xfrm>
                  <a:off x="9062738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08" name="Google Shape;3408;p48"/>
                <p:cNvSpPr/>
                <p:nvPr/>
              </p:nvSpPr>
              <p:spPr>
                <a:xfrm>
                  <a:off x="9014924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3409" name="Google Shape;3409;p48"/>
            <p:cNvGrpSpPr/>
            <p:nvPr/>
          </p:nvGrpSpPr>
          <p:grpSpPr>
            <a:xfrm>
              <a:off x="8233409" y="2010807"/>
              <a:ext cx="877143" cy="95628"/>
              <a:chOff x="8233409" y="2010807"/>
              <a:chExt cx="877143" cy="95628"/>
            </a:xfrm>
          </p:grpSpPr>
          <p:grpSp>
            <p:nvGrpSpPr>
              <p:cNvPr id="3410" name="Google Shape;3410;p48"/>
              <p:cNvGrpSpPr/>
              <p:nvPr/>
            </p:nvGrpSpPr>
            <p:grpSpPr>
              <a:xfrm>
                <a:off x="8233409" y="2010807"/>
                <a:ext cx="95628" cy="95628"/>
                <a:chOff x="8233409" y="2010807"/>
                <a:chExt cx="95628" cy="95628"/>
              </a:xfrm>
            </p:grpSpPr>
            <p:sp>
              <p:nvSpPr>
                <p:cNvPr id="3411" name="Google Shape;3411;p48"/>
                <p:cNvSpPr/>
                <p:nvPr/>
              </p:nvSpPr>
              <p:spPr>
                <a:xfrm>
                  <a:off x="8281223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12" name="Google Shape;3412;p48"/>
                <p:cNvSpPr/>
                <p:nvPr/>
              </p:nvSpPr>
              <p:spPr>
                <a:xfrm>
                  <a:off x="8233409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13" name="Google Shape;3413;p48"/>
              <p:cNvGrpSpPr/>
              <p:nvPr/>
            </p:nvGrpSpPr>
            <p:grpSpPr>
              <a:xfrm>
                <a:off x="8493943" y="2010807"/>
                <a:ext cx="95540" cy="95628"/>
                <a:chOff x="8493943" y="2010807"/>
                <a:chExt cx="95540" cy="95628"/>
              </a:xfrm>
            </p:grpSpPr>
            <p:sp>
              <p:nvSpPr>
                <p:cNvPr id="3414" name="Google Shape;3414;p48"/>
                <p:cNvSpPr/>
                <p:nvPr/>
              </p:nvSpPr>
              <p:spPr>
                <a:xfrm>
                  <a:off x="8541670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15" name="Google Shape;3415;p48"/>
                <p:cNvSpPr/>
                <p:nvPr/>
              </p:nvSpPr>
              <p:spPr>
                <a:xfrm>
                  <a:off x="8493943" y="2058621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16" name="Google Shape;3416;p48"/>
              <p:cNvGrpSpPr/>
              <p:nvPr/>
            </p:nvGrpSpPr>
            <p:grpSpPr>
              <a:xfrm>
                <a:off x="8754390" y="2010807"/>
                <a:ext cx="95628" cy="95628"/>
                <a:chOff x="8754390" y="2010807"/>
                <a:chExt cx="95628" cy="95628"/>
              </a:xfrm>
            </p:grpSpPr>
            <p:sp>
              <p:nvSpPr>
                <p:cNvPr id="3417" name="Google Shape;3417;p48"/>
                <p:cNvSpPr/>
                <p:nvPr/>
              </p:nvSpPr>
              <p:spPr>
                <a:xfrm>
                  <a:off x="8802204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18" name="Google Shape;3418;p48"/>
                <p:cNvSpPr/>
                <p:nvPr/>
              </p:nvSpPr>
              <p:spPr>
                <a:xfrm>
                  <a:off x="8754390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19" name="Google Shape;3419;p48"/>
              <p:cNvGrpSpPr/>
              <p:nvPr/>
            </p:nvGrpSpPr>
            <p:grpSpPr>
              <a:xfrm>
                <a:off x="9014924" y="2010807"/>
                <a:ext cx="95628" cy="95628"/>
                <a:chOff x="9014924" y="2010807"/>
                <a:chExt cx="95628" cy="95628"/>
              </a:xfrm>
            </p:grpSpPr>
            <p:sp>
              <p:nvSpPr>
                <p:cNvPr id="3420" name="Google Shape;3420;p48"/>
                <p:cNvSpPr/>
                <p:nvPr/>
              </p:nvSpPr>
              <p:spPr>
                <a:xfrm>
                  <a:off x="9062738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21" name="Google Shape;3421;p48"/>
                <p:cNvSpPr/>
                <p:nvPr/>
              </p:nvSpPr>
              <p:spPr>
                <a:xfrm>
                  <a:off x="9014924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3422" name="Google Shape;3422;p48"/>
            <p:cNvGrpSpPr/>
            <p:nvPr/>
          </p:nvGrpSpPr>
          <p:grpSpPr>
            <a:xfrm>
              <a:off x="8233409" y="2209218"/>
              <a:ext cx="877143" cy="95540"/>
              <a:chOff x="8233409" y="2209218"/>
              <a:chExt cx="877143" cy="95540"/>
            </a:xfrm>
          </p:grpSpPr>
          <p:grpSp>
            <p:nvGrpSpPr>
              <p:cNvPr id="3423" name="Google Shape;3423;p48"/>
              <p:cNvGrpSpPr/>
              <p:nvPr/>
            </p:nvGrpSpPr>
            <p:grpSpPr>
              <a:xfrm>
                <a:off x="8233409" y="2209218"/>
                <a:ext cx="95628" cy="95540"/>
                <a:chOff x="8233409" y="2209218"/>
                <a:chExt cx="95628" cy="95540"/>
              </a:xfrm>
            </p:grpSpPr>
            <p:sp>
              <p:nvSpPr>
                <p:cNvPr id="3424" name="Google Shape;3424;p48"/>
                <p:cNvSpPr/>
                <p:nvPr/>
              </p:nvSpPr>
              <p:spPr>
                <a:xfrm>
                  <a:off x="8281223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25" name="Google Shape;3425;p48"/>
                <p:cNvSpPr/>
                <p:nvPr/>
              </p:nvSpPr>
              <p:spPr>
                <a:xfrm>
                  <a:off x="8233409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26" name="Google Shape;3426;p48"/>
              <p:cNvGrpSpPr/>
              <p:nvPr/>
            </p:nvGrpSpPr>
            <p:grpSpPr>
              <a:xfrm>
                <a:off x="8493943" y="2209218"/>
                <a:ext cx="95540" cy="95540"/>
                <a:chOff x="8493943" y="2209218"/>
                <a:chExt cx="95540" cy="95540"/>
              </a:xfrm>
            </p:grpSpPr>
            <p:sp>
              <p:nvSpPr>
                <p:cNvPr id="3427" name="Google Shape;3427;p48"/>
                <p:cNvSpPr/>
                <p:nvPr/>
              </p:nvSpPr>
              <p:spPr>
                <a:xfrm>
                  <a:off x="8541670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28" name="Google Shape;3428;p48"/>
                <p:cNvSpPr/>
                <p:nvPr/>
              </p:nvSpPr>
              <p:spPr>
                <a:xfrm>
                  <a:off x="8493943" y="2256945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29" name="Google Shape;3429;p48"/>
              <p:cNvGrpSpPr/>
              <p:nvPr/>
            </p:nvGrpSpPr>
            <p:grpSpPr>
              <a:xfrm>
                <a:off x="8754390" y="2209218"/>
                <a:ext cx="95628" cy="95540"/>
                <a:chOff x="8754390" y="2209218"/>
                <a:chExt cx="95628" cy="95540"/>
              </a:xfrm>
            </p:grpSpPr>
            <p:sp>
              <p:nvSpPr>
                <p:cNvPr id="3430" name="Google Shape;3430;p48"/>
                <p:cNvSpPr/>
                <p:nvPr/>
              </p:nvSpPr>
              <p:spPr>
                <a:xfrm>
                  <a:off x="8802204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31" name="Google Shape;3431;p48"/>
                <p:cNvSpPr/>
                <p:nvPr/>
              </p:nvSpPr>
              <p:spPr>
                <a:xfrm>
                  <a:off x="8754390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32" name="Google Shape;3432;p48"/>
              <p:cNvGrpSpPr/>
              <p:nvPr/>
            </p:nvGrpSpPr>
            <p:grpSpPr>
              <a:xfrm>
                <a:off x="9014924" y="2209218"/>
                <a:ext cx="95628" cy="95540"/>
                <a:chOff x="9014924" y="2209218"/>
                <a:chExt cx="95628" cy="95540"/>
              </a:xfrm>
            </p:grpSpPr>
            <p:sp>
              <p:nvSpPr>
                <p:cNvPr id="3433" name="Google Shape;3433;p48"/>
                <p:cNvSpPr/>
                <p:nvPr/>
              </p:nvSpPr>
              <p:spPr>
                <a:xfrm>
                  <a:off x="9062738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34" name="Google Shape;3434;p48"/>
                <p:cNvSpPr/>
                <p:nvPr/>
              </p:nvSpPr>
              <p:spPr>
                <a:xfrm>
                  <a:off x="9014924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3435" name="Google Shape;3435;p48"/>
            <p:cNvGrpSpPr/>
            <p:nvPr/>
          </p:nvGrpSpPr>
          <p:grpSpPr>
            <a:xfrm>
              <a:off x="8233409" y="2407541"/>
              <a:ext cx="877143" cy="95628"/>
              <a:chOff x="8233409" y="2407541"/>
              <a:chExt cx="877143" cy="95628"/>
            </a:xfrm>
          </p:grpSpPr>
          <p:grpSp>
            <p:nvGrpSpPr>
              <p:cNvPr id="3436" name="Google Shape;3436;p48"/>
              <p:cNvGrpSpPr/>
              <p:nvPr/>
            </p:nvGrpSpPr>
            <p:grpSpPr>
              <a:xfrm>
                <a:off x="8233409" y="2407541"/>
                <a:ext cx="95628" cy="95628"/>
                <a:chOff x="8233409" y="2407541"/>
                <a:chExt cx="95628" cy="95628"/>
              </a:xfrm>
            </p:grpSpPr>
            <p:sp>
              <p:nvSpPr>
                <p:cNvPr id="3437" name="Google Shape;3437;p48"/>
                <p:cNvSpPr/>
                <p:nvPr/>
              </p:nvSpPr>
              <p:spPr>
                <a:xfrm>
                  <a:off x="8281223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38" name="Google Shape;3438;p48"/>
                <p:cNvSpPr/>
                <p:nvPr/>
              </p:nvSpPr>
              <p:spPr>
                <a:xfrm>
                  <a:off x="8233409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39" name="Google Shape;3439;p48"/>
              <p:cNvGrpSpPr/>
              <p:nvPr/>
            </p:nvGrpSpPr>
            <p:grpSpPr>
              <a:xfrm>
                <a:off x="8493943" y="2407541"/>
                <a:ext cx="95540" cy="95628"/>
                <a:chOff x="8493943" y="2407541"/>
                <a:chExt cx="95540" cy="95628"/>
              </a:xfrm>
            </p:grpSpPr>
            <p:sp>
              <p:nvSpPr>
                <p:cNvPr id="3440" name="Google Shape;3440;p48"/>
                <p:cNvSpPr/>
                <p:nvPr/>
              </p:nvSpPr>
              <p:spPr>
                <a:xfrm>
                  <a:off x="8541670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41" name="Google Shape;3441;p48"/>
                <p:cNvSpPr/>
                <p:nvPr/>
              </p:nvSpPr>
              <p:spPr>
                <a:xfrm>
                  <a:off x="8493943" y="2455355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42" name="Google Shape;3442;p48"/>
              <p:cNvGrpSpPr/>
              <p:nvPr/>
            </p:nvGrpSpPr>
            <p:grpSpPr>
              <a:xfrm>
                <a:off x="8754390" y="2407541"/>
                <a:ext cx="95628" cy="95628"/>
                <a:chOff x="8754390" y="2407541"/>
                <a:chExt cx="95628" cy="95628"/>
              </a:xfrm>
            </p:grpSpPr>
            <p:sp>
              <p:nvSpPr>
                <p:cNvPr id="3443" name="Google Shape;3443;p48"/>
                <p:cNvSpPr/>
                <p:nvPr/>
              </p:nvSpPr>
              <p:spPr>
                <a:xfrm>
                  <a:off x="8802204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44" name="Google Shape;3444;p48"/>
                <p:cNvSpPr/>
                <p:nvPr/>
              </p:nvSpPr>
              <p:spPr>
                <a:xfrm>
                  <a:off x="8754390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445" name="Google Shape;3445;p48"/>
              <p:cNvGrpSpPr/>
              <p:nvPr/>
            </p:nvGrpSpPr>
            <p:grpSpPr>
              <a:xfrm>
                <a:off x="9014924" y="2407541"/>
                <a:ext cx="95628" cy="95628"/>
                <a:chOff x="9014924" y="2407541"/>
                <a:chExt cx="95628" cy="95628"/>
              </a:xfrm>
            </p:grpSpPr>
            <p:sp>
              <p:nvSpPr>
                <p:cNvPr id="3446" name="Google Shape;3446;p48"/>
                <p:cNvSpPr/>
                <p:nvPr/>
              </p:nvSpPr>
              <p:spPr>
                <a:xfrm>
                  <a:off x="9062738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447" name="Google Shape;3447;p48"/>
                <p:cNvSpPr/>
                <p:nvPr/>
              </p:nvSpPr>
              <p:spPr>
                <a:xfrm>
                  <a:off x="9014924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</p:grpSp>
      <p:grpSp>
        <p:nvGrpSpPr>
          <p:cNvPr id="3448" name="Google Shape;3448;p48"/>
          <p:cNvGrpSpPr/>
          <p:nvPr/>
        </p:nvGrpSpPr>
        <p:grpSpPr>
          <a:xfrm>
            <a:off x="5435496" y="3929212"/>
            <a:ext cx="626722" cy="96726"/>
            <a:chOff x="3616222" y="793525"/>
            <a:chExt cx="835629" cy="128968"/>
          </a:xfrm>
        </p:grpSpPr>
        <p:sp>
          <p:nvSpPr>
            <p:cNvPr id="3449" name="Google Shape;3449;p48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50" name="Google Shape;3450;p48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51" name="Google Shape;3451;p48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52" name="Google Shape;3452;p48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53" name="Google Shape;3453;p48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54" name="Google Shape;3454;p48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55" name="Google Shape;3455;p48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56" name="Google Shape;3456;p48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57" name="Google Shape;3457;p48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58" name="Google Shape;3458;p48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59" name="Google Shape;3459;p48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3460" name="Google Shape;3460;p48"/>
          <p:cNvGrpSpPr/>
          <p:nvPr/>
        </p:nvGrpSpPr>
        <p:grpSpPr>
          <a:xfrm>
            <a:off x="4729409" y="3861560"/>
            <a:ext cx="1339810" cy="120158"/>
            <a:chOff x="2674772" y="703323"/>
            <a:chExt cx="1786413" cy="160211"/>
          </a:xfrm>
        </p:grpSpPr>
        <p:sp>
          <p:nvSpPr>
            <p:cNvPr id="3461" name="Google Shape;3461;p48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62" name="Google Shape;3462;p48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63" name="Google Shape;3463;p48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64" name="Google Shape;3464;p48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65" name="Google Shape;3465;p48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66" name="Google Shape;3466;p48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70000">
              <a:schemeClr val="accent2"/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3470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p49"/>
          <p:cNvSpPr/>
          <p:nvPr/>
        </p:nvSpPr>
        <p:spPr>
          <a:xfrm>
            <a:off x="5298186" y="495946"/>
            <a:ext cx="3309600" cy="42006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472" name="Google Shape;3472;p49"/>
          <p:cNvSpPr/>
          <p:nvPr/>
        </p:nvSpPr>
        <p:spPr>
          <a:xfrm rot="10800000">
            <a:off x="5455400" y="3517085"/>
            <a:ext cx="3001141" cy="1017704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8C00D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473" name="Google Shape;3473;p49"/>
          <p:cNvSpPr txBox="1"/>
          <p:nvPr/>
        </p:nvSpPr>
        <p:spPr>
          <a:xfrm>
            <a:off x="486061" y="1789099"/>
            <a:ext cx="3061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Les FabLab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474" name="Google Shape;3474;p49"/>
          <p:cNvSpPr txBox="1"/>
          <p:nvPr/>
        </p:nvSpPr>
        <p:spPr>
          <a:xfrm>
            <a:off x="460650" y="2788363"/>
            <a:ext cx="35265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grpSp>
        <p:nvGrpSpPr>
          <p:cNvPr id="3475" name="Google Shape;3475;p49"/>
          <p:cNvGrpSpPr/>
          <p:nvPr/>
        </p:nvGrpSpPr>
        <p:grpSpPr>
          <a:xfrm>
            <a:off x="4986494" y="1053651"/>
            <a:ext cx="651411" cy="753789"/>
            <a:chOff x="6657293" y="1380413"/>
            <a:chExt cx="868548" cy="1005052"/>
          </a:xfrm>
        </p:grpSpPr>
        <p:sp>
          <p:nvSpPr>
            <p:cNvPr id="3476" name="Google Shape;3476;p49"/>
            <p:cNvSpPr/>
            <p:nvPr/>
          </p:nvSpPr>
          <p:spPr>
            <a:xfrm>
              <a:off x="6828086" y="1380413"/>
              <a:ext cx="697755" cy="873672"/>
            </a:xfrm>
            <a:custGeom>
              <a:rect b="b" l="l" r="r" t="t"/>
              <a:pathLst>
                <a:path extrusionOk="0" h="873672" w="697755">
                  <a:moveTo>
                    <a:pt x="500687" y="0"/>
                  </a:moveTo>
                  <a:lnTo>
                    <a:pt x="201076" y="518948"/>
                  </a:lnTo>
                  <a:lnTo>
                    <a:pt x="0" y="873672"/>
                  </a:lnTo>
                  <a:lnTo>
                    <a:pt x="192668" y="873672"/>
                  </a:lnTo>
                  <a:lnTo>
                    <a:pt x="398145" y="518948"/>
                  </a:lnTo>
                  <a:lnTo>
                    <a:pt x="697756" y="0"/>
                  </a:lnTo>
                  <a:lnTo>
                    <a:pt x="5006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477" name="Google Shape;3477;p49"/>
            <p:cNvSpPr/>
            <p:nvPr/>
          </p:nvSpPr>
          <p:spPr>
            <a:xfrm>
              <a:off x="6657293" y="1511793"/>
              <a:ext cx="697755" cy="873672"/>
            </a:xfrm>
            <a:custGeom>
              <a:rect b="b" l="l" r="r" t="t"/>
              <a:pathLst>
                <a:path extrusionOk="0" h="873672" w="697755">
                  <a:moveTo>
                    <a:pt x="500687" y="0"/>
                  </a:moveTo>
                  <a:lnTo>
                    <a:pt x="201076" y="518948"/>
                  </a:lnTo>
                  <a:lnTo>
                    <a:pt x="0" y="873672"/>
                  </a:lnTo>
                  <a:lnTo>
                    <a:pt x="192668" y="873672"/>
                  </a:lnTo>
                  <a:lnTo>
                    <a:pt x="398145" y="518948"/>
                  </a:lnTo>
                  <a:lnTo>
                    <a:pt x="697756" y="0"/>
                  </a:lnTo>
                  <a:lnTo>
                    <a:pt x="500687" y="0"/>
                  </a:lnTo>
                  <a:close/>
                </a:path>
              </a:pathLst>
            </a:custGeom>
            <a:noFill/>
            <a:ln cap="flat" cmpd="sng" w="13125">
              <a:solidFill>
                <a:schemeClr val="accent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3478" name="Google Shape;3478;p49"/>
          <p:cNvGrpSpPr/>
          <p:nvPr/>
        </p:nvGrpSpPr>
        <p:grpSpPr>
          <a:xfrm>
            <a:off x="-714375" y="4231254"/>
            <a:ext cx="1695451" cy="1695150"/>
            <a:chOff x="6625122" y="4337092"/>
            <a:chExt cx="2108785" cy="2108411"/>
          </a:xfrm>
        </p:grpSpPr>
        <p:grpSp>
          <p:nvGrpSpPr>
            <p:cNvPr id="3479" name="Google Shape;3479;p49"/>
            <p:cNvGrpSpPr/>
            <p:nvPr/>
          </p:nvGrpSpPr>
          <p:grpSpPr>
            <a:xfrm>
              <a:off x="7552086" y="4337092"/>
              <a:ext cx="1181821" cy="1181368"/>
              <a:chOff x="7552086" y="4337092"/>
              <a:chExt cx="1181821" cy="1181368"/>
            </a:xfrm>
          </p:grpSpPr>
          <p:sp>
            <p:nvSpPr>
              <p:cNvPr id="3480" name="Google Shape;3480;p49"/>
              <p:cNvSpPr/>
              <p:nvPr/>
            </p:nvSpPr>
            <p:spPr>
              <a:xfrm rot="-2700000">
                <a:off x="8689145" y="547369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81" name="Google Shape;3481;p49"/>
              <p:cNvSpPr/>
              <p:nvPr/>
            </p:nvSpPr>
            <p:spPr>
              <a:xfrm rot="-2700000">
                <a:off x="8586061" y="5370803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82" name="Google Shape;3482;p49"/>
              <p:cNvSpPr/>
              <p:nvPr/>
            </p:nvSpPr>
            <p:spPr>
              <a:xfrm rot="-2700000">
                <a:off x="8482970" y="5267715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83" name="Google Shape;3483;p49"/>
              <p:cNvSpPr/>
              <p:nvPr/>
            </p:nvSpPr>
            <p:spPr>
              <a:xfrm rot="-2700000">
                <a:off x="8379886" y="516478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84" name="Google Shape;3484;p49"/>
              <p:cNvSpPr/>
              <p:nvPr/>
            </p:nvSpPr>
            <p:spPr>
              <a:xfrm rot="-2700000">
                <a:off x="8276864" y="5061564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85" name="Google Shape;3485;p49"/>
              <p:cNvSpPr/>
              <p:nvPr/>
            </p:nvSpPr>
            <p:spPr>
              <a:xfrm rot="-2700000">
                <a:off x="8173860" y="4958650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86" name="Google Shape;3486;p49"/>
              <p:cNvSpPr/>
              <p:nvPr/>
            </p:nvSpPr>
            <p:spPr>
              <a:xfrm rot="-2700000">
                <a:off x="8070750" y="4855431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87" name="Google Shape;3487;p49"/>
              <p:cNvSpPr/>
              <p:nvPr/>
            </p:nvSpPr>
            <p:spPr>
              <a:xfrm rot="-2700000">
                <a:off x="7967667" y="4752710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88" name="Google Shape;3488;p49"/>
              <p:cNvSpPr/>
              <p:nvPr/>
            </p:nvSpPr>
            <p:spPr>
              <a:xfrm rot="-2700000">
                <a:off x="7864663" y="4649360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89" name="Google Shape;3489;p49"/>
              <p:cNvSpPr/>
              <p:nvPr/>
            </p:nvSpPr>
            <p:spPr>
              <a:xfrm rot="-2700000">
                <a:off x="7761579" y="454651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90" name="Google Shape;3490;p49"/>
              <p:cNvSpPr/>
              <p:nvPr/>
            </p:nvSpPr>
            <p:spPr>
              <a:xfrm rot="-2700000">
                <a:off x="7658488" y="4443166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91" name="Google Shape;3491;p49"/>
              <p:cNvSpPr/>
              <p:nvPr/>
            </p:nvSpPr>
            <p:spPr>
              <a:xfrm rot="-2700000">
                <a:off x="7555465" y="4340471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492" name="Google Shape;3492;p49"/>
            <p:cNvGrpSpPr/>
            <p:nvPr/>
          </p:nvGrpSpPr>
          <p:grpSpPr>
            <a:xfrm>
              <a:off x="7467801" y="4420778"/>
              <a:ext cx="1181820" cy="1181979"/>
              <a:chOff x="7467801" y="4420778"/>
              <a:chExt cx="1181820" cy="1181979"/>
            </a:xfrm>
          </p:grpSpPr>
          <p:sp>
            <p:nvSpPr>
              <p:cNvPr id="3493" name="Google Shape;3493;p49"/>
              <p:cNvSpPr/>
              <p:nvPr/>
            </p:nvSpPr>
            <p:spPr>
              <a:xfrm rot="-2700000">
                <a:off x="8604859" y="5557995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94" name="Google Shape;3494;p49"/>
              <p:cNvSpPr/>
              <p:nvPr/>
            </p:nvSpPr>
            <p:spPr>
              <a:xfrm rot="-2700000">
                <a:off x="8501837" y="5455038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95" name="Google Shape;3495;p49"/>
              <p:cNvSpPr/>
              <p:nvPr/>
            </p:nvSpPr>
            <p:spPr>
              <a:xfrm rot="-2700000">
                <a:off x="8398684" y="535180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96" name="Google Shape;3496;p49"/>
              <p:cNvSpPr/>
              <p:nvPr/>
            </p:nvSpPr>
            <p:spPr>
              <a:xfrm rot="-2700000">
                <a:off x="8295601" y="5248905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97" name="Google Shape;3497;p49"/>
              <p:cNvSpPr/>
              <p:nvPr/>
            </p:nvSpPr>
            <p:spPr>
              <a:xfrm rot="-2700000">
                <a:off x="8192578" y="5145861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98" name="Google Shape;3498;p49"/>
              <p:cNvSpPr/>
              <p:nvPr/>
            </p:nvSpPr>
            <p:spPr>
              <a:xfrm rot="-2700000">
                <a:off x="8089574" y="5042773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99" name="Google Shape;3499;p49"/>
              <p:cNvSpPr/>
              <p:nvPr/>
            </p:nvSpPr>
            <p:spPr>
              <a:xfrm rot="-2700000">
                <a:off x="7986465" y="493981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00" name="Google Shape;3500;p49"/>
              <p:cNvSpPr/>
              <p:nvPr/>
            </p:nvSpPr>
            <p:spPr>
              <a:xfrm rot="-2700000">
                <a:off x="7883443" y="4836684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01" name="Google Shape;3501;p49"/>
              <p:cNvSpPr/>
              <p:nvPr/>
            </p:nvSpPr>
            <p:spPr>
              <a:xfrm rot="-2700000">
                <a:off x="7780377" y="473353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02" name="Google Shape;3502;p49"/>
              <p:cNvSpPr/>
              <p:nvPr/>
            </p:nvSpPr>
            <p:spPr>
              <a:xfrm rot="-2700000">
                <a:off x="7677293" y="463055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03" name="Google Shape;3503;p49"/>
              <p:cNvSpPr/>
              <p:nvPr/>
            </p:nvSpPr>
            <p:spPr>
              <a:xfrm rot="-2700000">
                <a:off x="7574202" y="452755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04" name="Google Shape;3504;p49"/>
              <p:cNvSpPr/>
              <p:nvPr/>
            </p:nvSpPr>
            <p:spPr>
              <a:xfrm rot="-2700000">
                <a:off x="7471180" y="442415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505" name="Google Shape;3505;p49"/>
            <p:cNvGrpSpPr/>
            <p:nvPr/>
          </p:nvGrpSpPr>
          <p:grpSpPr>
            <a:xfrm>
              <a:off x="7383516" y="4505074"/>
              <a:ext cx="1181758" cy="1181831"/>
              <a:chOff x="7383516" y="4505074"/>
              <a:chExt cx="1181758" cy="1181831"/>
            </a:xfrm>
          </p:grpSpPr>
          <p:sp>
            <p:nvSpPr>
              <p:cNvPr id="3506" name="Google Shape;3506;p49"/>
              <p:cNvSpPr/>
              <p:nvPr/>
            </p:nvSpPr>
            <p:spPr>
              <a:xfrm rot="-2700000">
                <a:off x="8520512" y="5642143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07" name="Google Shape;3507;p49"/>
              <p:cNvSpPr/>
              <p:nvPr/>
            </p:nvSpPr>
            <p:spPr>
              <a:xfrm rot="-2700000">
                <a:off x="8417490" y="5539098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08" name="Google Shape;3508;p49"/>
              <p:cNvSpPr/>
              <p:nvPr/>
            </p:nvSpPr>
            <p:spPr>
              <a:xfrm rot="-2700000">
                <a:off x="8314486" y="5436010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09" name="Google Shape;3509;p49"/>
              <p:cNvSpPr/>
              <p:nvPr/>
            </p:nvSpPr>
            <p:spPr>
              <a:xfrm rot="-2700000">
                <a:off x="8211377" y="5332966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10" name="Google Shape;3510;p49"/>
              <p:cNvSpPr/>
              <p:nvPr/>
            </p:nvSpPr>
            <p:spPr>
              <a:xfrm rot="-2700000">
                <a:off x="8108293" y="5229983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11" name="Google Shape;3511;p49"/>
              <p:cNvSpPr/>
              <p:nvPr/>
            </p:nvSpPr>
            <p:spPr>
              <a:xfrm rot="-2700000">
                <a:off x="8005289" y="5126895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12" name="Google Shape;3512;p49"/>
              <p:cNvSpPr/>
              <p:nvPr/>
            </p:nvSpPr>
            <p:spPr>
              <a:xfrm rot="-2700000">
                <a:off x="7902180" y="5023850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13" name="Google Shape;3513;p49"/>
              <p:cNvSpPr/>
              <p:nvPr/>
            </p:nvSpPr>
            <p:spPr>
              <a:xfrm rot="-2700000">
                <a:off x="7799096" y="4920744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14" name="Google Shape;3514;p49"/>
              <p:cNvSpPr/>
              <p:nvPr/>
            </p:nvSpPr>
            <p:spPr>
              <a:xfrm rot="-2700000">
                <a:off x="7696092" y="4817831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15" name="Google Shape;3515;p49"/>
              <p:cNvSpPr/>
              <p:nvPr/>
            </p:nvSpPr>
            <p:spPr>
              <a:xfrm rot="-2700000">
                <a:off x="7593070" y="4714612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16" name="Google Shape;3516;p49"/>
              <p:cNvSpPr/>
              <p:nvPr/>
            </p:nvSpPr>
            <p:spPr>
              <a:xfrm rot="-2700000">
                <a:off x="7490004" y="461176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17" name="Google Shape;3517;p49"/>
              <p:cNvSpPr/>
              <p:nvPr/>
            </p:nvSpPr>
            <p:spPr>
              <a:xfrm rot="-2700000">
                <a:off x="7386895" y="4508453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518" name="Google Shape;3518;p49"/>
            <p:cNvGrpSpPr/>
            <p:nvPr/>
          </p:nvGrpSpPr>
          <p:grpSpPr>
            <a:xfrm>
              <a:off x="7299230" y="4589335"/>
              <a:ext cx="1181846" cy="1182216"/>
              <a:chOff x="7299230" y="4589335"/>
              <a:chExt cx="1181846" cy="1182216"/>
            </a:xfrm>
          </p:grpSpPr>
          <p:sp>
            <p:nvSpPr>
              <p:cNvPr id="3519" name="Google Shape;3519;p49"/>
              <p:cNvSpPr/>
              <p:nvPr/>
            </p:nvSpPr>
            <p:spPr>
              <a:xfrm rot="-2700000">
                <a:off x="8436314" y="5726789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0" name="Google Shape;3520;p49"/>
              <p:cNvSpPr/>
              <p:nvPr/>
            </p:nvSpPr>
            <p:spPr>
              <a:xfrm rot="-2700000">
                <a:off x="8333205" y="5623744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1" name="Google Shape;3521;p49"/>
              <p:cNvSpPr/>
              <p:nvPr/>
            </p:nvSpPr>
            <p:spPr>
              <a:xfrm rot="-2700000">
                <a:off x="8230201" y="5520482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2" name="Google Shape;3522;p49"/>
              <p:cNvSpPr/>
              <p:nvPr/>
            </p:nvSpPr>
            <p:spPr>
              <a:xfrm rot="-2700000">
                <a:off x="8127179" y="5417612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3" name="Google Shape;3523;p49"/>
              <p:cNvSpPr/>
              <p:nvPr/>
            </p:nvSpPr>
            <p:spPr>
              <a:xfrm rot="-2700000">
                <a:off x="8024069" y="5314393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4" name="Google Shape;3524;p49"/>
              <p:cNvSpPr/>
              <p:nvPr/>
            </p:nvSpPr>
            <p:spPr>
              <a:xfrm rot="-2700000">
                <a:off x="7921004" y="5211417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5" name="Google Shape;3525;p49"/>
              <p:cNvSpPr/>
              <p:nvPr/>
            </p:nvSpPr>
            <p:spPr>
              <a:xfrm rot="-2700000">
                <a:off x="7817920" y="5108260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6" name="Google Shape;3526;p49"/>
              <p:cNvSpPr/>
              <p:nvPr/>
            </p:nvSpPr>
            <p:spPr>
              <a:xfrm rot="-2700000">
                <a:off x="7714898" y="500547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7" name="Google Shape;3527;p49"/>
              <p:cNvSpPr/>
              <p:nvPr/>
            </p:nvSpPr>
            <p:spPr>
              <a:xfrm rot="-2700000">
                <a:off x="7611807" y="4902127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8" name="Google Shape;3528;p49"/>
              <p:cNvSpPr/>
              <p:nvPr/>
            </p:nvSpPr>
            <p:spPr>
              <a:xfrm rot="-2700000">
                <a:off x="7508785" y="4799083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9" name="Google Shape;3529;p49"/>
              <p:cNvSpPr/>
              <p:nvPr/>
            </p:nvSpPr>
            <p:spPr>
              <a:xfrm rot="-2700000">
                <a:off x="7405780" y="4695995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30" name="Google Shape;3530;p49"/>
              <p:cNvSpPr/>
              <p:nvPr/>
            </p:nvSpPr>
            <p:spPr>
              <a:xfrm rot="-2700000">
                <a:off x="7302609" y="459271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531" name="Google Shape;3531;p49"/>
            <p:cNvGrpSpPr/>
            <p:nvPr/>
          </p:nvGrpSpPr>
          <p:grpSpPr>
            <a:xfrm>
              <a:off x="7215032" y="4674068"/>
              <a:ext cx="1181821" cy="1181718"/>
              <a:chOff x="7215032" y="4674068"/>
              <a:chExt cx="1181821" cy="1181718"/>
            </a:xfrm>
          </p:grpSpPr>
          <p:sp>
            <p:nvSpPr>
              <p:cNvPr id="3532" name="Google Shape;3532;p49"/>
              <p:cNvSpPr/>
              <p:nvPr/>
            </p:nvSpPr>
            <p:spPr>
              <a:xfrm rot="-2700000">
                <a:off x="8352091" y="5811024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33" name="Google Shape;3533;p49"/>
              <p:cNvSpPr/>
              <p:nvPr/>
            </p:nvSpPr>
            <p:spPr>
              <a:xfrm rot="-2700000">
                <a:off x="8249007" y="5708041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34" name="Google Shape;3534;p49"/>
              <p:cNvSpPr/>
              <p:nvPr/>
            </p:nvSpPr>
            <p:spPr>
              <a:xfrm rot="-2700000">
                <a:off x="8145916" y="5604778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35" name="Google Shape;3535;p49"/>
              <p:cNvSpPr/>
              <p:nvPr/>
            </p:nvSpPr>
            <p:spPr>
              <a:xfrm rot="-2700000">
                <a:off x="8042893" y="5501908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36" name="Google Shape;3536;p49"/>
              <p:cNvSpPr/>
              <p:nvPr/>
            </p:nvSpPr>
            <p:spPr>
              <a:xfrm rot="-2700000">
                <a:off x="7939810" y="5398628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37" name="Google Shape;3537;p49"/>
              <p:cNvSpPr/>
              <p:nvPr/>
            </p:nvSpPr>
            <p:spPr>
              <a:xfrm rot="-2700000">
                <a:off x="7836806" y="529580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38" name="Google Shape;3538;p49"/>
              <p:cNvSpPr/>
              <p:nvPr/>
            </p:nvSpPr>
            <p:spPr>
              <a:xfrm rot="-2700000">
                <a:off x="7733696" y="519249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39" name="Google Shape;3539;p49"/>
              <p:cNvSpPr/>
              <p:nvPr/>
            </p:nvSpPr>
            <p:spPr>
              <a:xfrm rot="-2700000">
                <a:off x="7630613" y="508968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40" name="Google Shape;3540;p49"/>
              <p:cNvSpPr/>
              <p:nvPr/>
            </p:nvSpPr>
            <p:spPr>
              <a:xfrm rot="-2700000">
                <a:off x="7527609" y="498642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41" name="Google Shape;3541;p49"/>
              <p:cNvSpPr/>
              <p:nvPr/>
            </p:nvSpPr>
            <p:spPr>
              <a:xfrm rot="-2700000">
                <a:off x="7424586" y="488364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42" name="Google Shape;3542;p49"/>
              <p:cNvSpPr/>
              <p:nvPr/>
            </p:nvSpPr>
            <p:spPr>
              <a:xfrm rot="-2700000">
                <a:off x="7321433" y="478023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43" name="Google Shape;3543;p49"/>
              <p:cNvSpPr/>
              <p:nvPr/>
            </p:nvSpPr>
            <p:spPr>
              <a:xfrm rot="-2700000">
                <a:off x="7218411" y="467744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544" name="Google Shape;3544;p49"/>
            <p:cNvGrpSpPr/>
            <p:nvPr/>
          </p:nvGrpSpPr>
          <p:grpSpPr>
            <a:xfrm>
              <a:off x="7130747" y="4758365"/>
              <a:ext cx="1181820" cy="1181543"/>
              <a:chOff x="7130747" y="4758365"/>
              <a:chExt cx="1181820" cy="1181543"/>
            </a:xfrm>
          </p:grpSpPr>
          <p:sp>
            <p:nvSpPr>
              <p:cNvPr id="3545" name="Google Shape;3545;p49"/>
              <p:cNvSpPr/>
              <p:nvPr/>
            </p:nvSpPr>
            <p:spPr>
              <a:xfrm rot="-2700000">
                <a:off x="8267805" y="5895146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46" name="Google Shape;3546;p49"/>
              <p:cNvSpPr/>
              <p:nvPr/>
            </p:nvSpPr>
            <p:spPr>
              <a:xfrm rot="-2700000">
                <a:off x="8164783" y="5792102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47" name="Google Shape;3547;p49"/>
              <p:cNvSpPr/>
              <p:nvPr/>
            </p:nvSpPr>
            <p:spPr>
              <a:xfrm rot="-2700000">
                <a:off x="8061717" y="5689126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48" name="Google Shape;3548;p49"/>
              <p:cNvSpPr/>
              <p:nvPr/>
            </p:nvSpPr>
            <p:spPr>
              <a:xfrm rot="-2700000">
                <a:off x="7958546" y="558614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49" name="Google Shape;3549;p49"/>
              <p:cNvSpPr/>
              <p:nvPr/>
            </p:nvSpPr>
            <p:spPr>
              <a:xfrm rot="-2700000">
                <a:off x="7855524" y="5483099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50" name="Google Shape;3550;p49"/>
              <p:cNvSpPr/>
              <p:nvPr/>
            </p:nvSpPr>
            <p:spPr>
              <a:xfrm rot="-2700000">
                <a:off x="7752520" y="538001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51" name="Google Shape;3551;p49"/>
              <p:cNvSpPr/>
              <p:nvPr/>
            </p:nvSpPr>
            <p:spPr>
              <a:xfrm rot="-2700000">
                <a:off x="7649411" y="527679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52" name="Google Shape;3552;p49"/>
              <p:cNvSpPr/>
              <p:nvPr/>
            </p:nvSpPr>
            <p:spPr>
              <a:xfrm rot="-2700000">
                <a:off x="7546389" y="5173922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53" name="Google Shape;3553;p49"/>
              <p:cNvSpPr/>
              <p:nvPr/>
            </p:nvSpPr>
            <p:spPr>
              <a:xfrm rot="-2700000">
                <a:off x="7443323" y="5070597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54" name="Google Shape;3554;p49"/>
              <p:cNvSpPr/>
              <p:nvPr/>
            </p:nvSpPr>
            <p:spPr>
              <a:xfrm rot="-2700000">
                <a:off x="7340239" y="496787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55" name="Google Shape;3555;p49"/>
              <p:cNvSpPr/>
              <p:nvPr/>
            </p:nvSpPr>
            <p:spPr>
              <a:xfrm rot="-2700000">
                <a:off x="7237148" y="4864526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56" name="Google Shape;3556;p49"/>
              <p:cNvSpPr/>
              <p:nvPr/>
            </p:nvSpPr>
            <p:spPr>
              <a:xfrm rot="-2700000">
                <a:off x="7134126" y="476174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557" name="Google Shape;3557;p49"/>
            <p:cNvGrpSpPr/>
            <p:nvPr/>
          </p:nvGrpSpPr>
          <p:grpSpPr>
            <a:xfrm>
              <a:off x="7046462" y="4842661"/>
              <a:ext cx="1181820" cy="1181369"/>
              <a:chOff x="7046462" y="4842661"/>
              <a:chExt cx="1181820" cy="1181369"/>
            </a:xfrm>
          </p:grpSpPr>
          <p:sp>
            <p:nvSpPr>
              <p:cNvPr id="3558" name="Google Shape;3558;p49"/>
              <p:cNvSpPr/>
              <p:nvPr/>
            </p:nvSpPr>
            <p:spPr>
              <a:xfrm rot="-2700000">
                <a:off x="8183520" y="597926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59" name="Google Shape;3559;p49"/>
              <p:cNvSpPr/>
              <p:nvPr/>
            </p:nvSpPr>
            <p:spPr>
              <a:xfrm rot="-2700000">
                <a:off x="8080436" y="5876337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0" name="Google Shape;3560;p49"/>
              <p:cNvSpPr/>
              <p:nvPr/>
            </p:nvSpPr>
            <p:spPr>
              <a:xfrm rot="-2700000">
                <a:off x="7977432" y="577316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1" name="Google Shape;3561;p49"/>
              <p:cNvSpPr/>
              <p:nvPr/>
            </p:nvSpPr>
            <p:spPr>
              <a:xfrm rot="-2700000">
                <a:off x="7874323" y="5670204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2" name="Google Shape;3562;p49"/>
              <p:cNvSpPr/>
              <p:nvPr/>
            </p:nvSpPr>
            <p:spPr>
              <a:xfrm rot="-2700000">
                <a:off x="7771239" y="5567047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3" name="Google Shape;3563;p49"/>
              <p:cNvSpPr/>
              <p:nvPr/>
            </p:nvSpPr>
            <p:spPr>
              <a:xfrm rot="-2700000">
                <a:off x="7668235" y="5464307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4" name="Google Shape;3564;p49"/>
              <p:cNvSpPr/>
              <p:nvPr/>
            </p:nvSpPr>
            <p:spPr>
              <a:xfrm rot="-2700000">
                <a:off x="7565213" y="5361088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5" name="Google Shape;3565;p49"/>
              <p:cNvSpPr/>
              <p:nvPr/>
            </p:nvSpPr>
            <p:spPr>
              <a:xfrm rot="-2700000">
                <a:off x="7462042" y="525815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6" name="Google Shape;3566;p49"/>
              <p:cNvSpPr/>
              <p:nvPr/>
            </p:nvSpPr>
            <p:spPr>
              <a:xfrm rot="-2700000">
                <a:off x="7359038" y="515489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7" name="Google Shape;3567;p49"/>
              <p:cNvSpPr/>
              <p:nvPr/>
            </p:nvSpPr>
            <p:spPr>
              <a:xfrm rot="-2700000">
                <a:off x="7256016" y="505211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8" name="Google Shape;3568;p49"/>
              <p:cNvSpPr/>
              <p:nvPr/>
            </p:nvSpPr>
            <p:spPr>
              <a:xfrm rot="-2700000">
                <a:off x="7152950" y="494891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9" name="Google Shape;3569;p49"/>
              <p:cNvSpPr/>
              <p:nvPr/>
            </p:nvSpPr>
            <p:spPr>
              <a:xfrm rot="-2700000">
                <a:off x="7049841" y="4846040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570" name="Google Shape;3570;p49"/>
            <p:cNvGrpSpPr/>
            <p:nvPr/>
          </p:nvGrpSpPr>
          <p:grpSpPr>
            <a:xfrm>
              <a:off x="6962176" y="4926311"/>
              <a:ext cx="1181759" cy="1181954"/>
              <a:chOff x="6962176" y="4926311"/>
              <a:chExt cx="1181759" cy="1181954"/>
            </a:xfrm>
          </p:grpSpPr>
          <p:sp>
            <p:nvSpPr>
              <p:cNvPr id="3571" name="Google Shape;3571;p49"/>
              <p:cNvSpPr/>
              <p:nvPr/>
            </p:nvSpPr>
            <p:spPr>
              <a:xfrm rot="-2700000">
                <a:off x="8099173" y="6063503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72" name="Google Shape;3572;p49"/>
              <p:cNvSpPr/>
              <p:nvPr/>
            </p:nvSpPr>
            <p:spPr>
              <a:xfrm rot="-2700000">
                <a:off x="7996151" y="5960633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73" name="Google Shape;3573;p49"/>
              <p:cNvSpPr/>
              <p:nvPr/>
            </p:nvSpPr>
            <p:spPr>
              <a:xfrm rot="-2700000">
                <a:off x="7893147" y="585737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74" name="Google Shape;3574;p49"/>
              <p:cNvSpPr/>
              <p:nvPr/>
            </p:nvSpPr>
            <p:spPr>
              <a:xfrm rot="-2700000">
                <a:off x="7790125" y="5754501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75" name="Google Shape;3575;p49"/>
              <p:cNvSpPr/>
              <p:nvPr/>
            </p:nvSpPr>
            <p:spPr>
              <a:xfrm rot="-2700000">
                <a:off x="7687015" y="5651282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76" name="Google Shape;3576;p49"/>
              <p:cNvSpPr/>
              <p:nvPr/>
            </p:nvSpPr>
            <p:spPr>
              <a:xfrm rot="-2700000">
                <a:off x="7583950" y="5548306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77" name="Google Shape;3577;p49"/>
              <p:cNvSpPr/>
              <p:nvPr/>
            </p:nvSpPr>
            <p:spPr>
              <a:xfrm rot="-2700000">
                <a:off x="7480866" y="5445149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78" name="Google Shape;3578;p49"/>
              <p:cNvSpPr/>
              <p:nvPr/>
            </p:nvSpPr>
            <p:spPr>
              <a:xfrm rot="-2700000">
                <a:off x="7377844" y="5342279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79" name="Google Shape;3579;p49"/>
              <p:cNvSpPr/>
              <p:nvPr/>
            </p:nvSpPr>
            <p:spPr>
              <a:xfrm rot="-2700000">
                <a:off x="7274752" y="5239191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80" name="Google Shape;3580;p49"/>
              <p:cNvSpPr/>
              <p:nvPr/>
            </p:nvSpPr>
            <p:spPr>
              <a:xfrm rot="-2700000">
                <a:off x="7171730" y="513614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81" name="Google Shape;3581;p49"/>
              <p:cNvSpPr/>
              <p:nvPr/>
            </p:nvSpPr>
            <p:spPr>
              <a:xfrm rot="-2700000">
                <a:off x="7068726" y="5033058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82" name="Google Shape;3582;p49"/>
              <p:cNvSpPr/>
              <p:nvPr/>
            </p:nvSpPr>
            <p:spPr>
              <a:xfrm rot="-2700000">
                <a:off x="6965555" y="4929690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583" name="Google Shape;3583;p49"/>
            <p:cNvGrpSpPr/>
            <p:nvPr/>
          </p:nvGrpSpPr>
          <p:grpSpPr>
            <a:xfrm>
              <a:off x="6877978" y="5010608"/>
              <a:ext cx="1181820" cy="1181892"/>
              <a:chOff x="6877978" y="5010608"/>
              <a:chExt cx="1181820" cy="1181892"/>
            </a:xfrm>
          </p:grpSpPr>
          <p:sp>
            <p:nvSpPr>
              <p:cNvPr id="3584" name="Google Shape;3584;p49"/>
              <p:cNvSpPr/>
              <p:nvPr/>
            </p:nvSpPr>
            <p:spPr>
              <a:xfrm rot="-2700000">
                <a:off x="8015036" y="614773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85" name="Google Shape;3585;p49"/>
              <p:cNvSpPr/>
              <p:nvPr/>
            </p:nvSpPr>
            <p:spPr>
              <a:xfrm rot="-2700000">
                <a:off x="7911865" y="6044756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86" name="Google Shape;3586;p49"/>
              <p:cNvSpPr/>
              <p:nvPr/>
            </p:nvSpPr>
            <p:spPr>
              <a:xfrm rot="-2700000">
                <a:off x="7808861" y="5941667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87" name="Google Shape;3587;p49"/>
              <p:cNvSpPr/>
              <p:nvPr/>
            </p:nvSpPr>
            <p:spPr>
              <a:xfrm rot="-2700000">
                <a:off x="7705839" y="583862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88" name="Google Shape;3588;p49"/>
              <p:cNvSpPr/>
              <p:nvPr/>
            </p:nvSpPr>
            <p:spPr>
              <a:xfrm rot="-2700000">
                <a:off x="7602756" y="5735517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89" name="Google Shape;3589;p49"/>
              <p:cNvSpPr/>
              <p:nvPr/>
            </p:nvSpPr>
            <p:spPr>
              <a:xfrm rot="-2700000">
                <a:off x="7499664" y="5632429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90" name="Google Shape;3590;p49"/>
              <p:cNvSpPr/>
              <p:nvPr/>
            </p:nvSpPr>
            <p:spPr>
              <a:xfrm rot="-2700000">
                <a:off x="7396642" y="5529384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91" name="Google Shape;3591;p49"/>
              <p:cNvSpPr/>
              <p:nvPr/>
            </p:nvSpPr>
            <p:spPr>
              <a:xfrm rot="-2700000">
                <a:off x="7293558" y="5426401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92" name="Google Shape;3592;p49"/>
              <p:cNvSpPr/>
              <p:nvPr/>
            </p:nvSpPr>
            <p:spPr>
              <a:xfrm rot="-2700000">
                <a:off x="7190554" y="5323313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93" name="Google Shape;3593;p49"/>
              <p:cNvSpPr/>
              <p:nvPr/>
            </p:nvSpPr>
            <p:spPr>
              <a:xfrm rot="-2700000">
                <a:off x="7087445" y="5220269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94" name="Google Shape;3594;p49"/>
              <p:cNvSpPr/>
              <p:nvPr/>
            </p:nvSpPr>
            <p:spPr>
              <a:xfrm rot="-2700000">
                <a:off x="6984379" y="5117032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95" name="Google Shape;3595;p49"/>
              <p:cNvSpPr/>
              <p:nvPr/>
            </p:nvSpPr>
            <p:spPr>
              <a:xfrm rot="-2700000">
                <a:off x="6881357" y="501398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596" name="Google Shape;3596;p49"/>
            <p:cNvGrpSpPr/>
            <p:nvPr/>
          </p:nvGrpSpPr>
          <p:grpSpPr>
            <a:xfrm>
              <a:off x="6793693" y="5095167"/>
              <a:ext cx="1181820" cy="1182066"/>
              <a:chOff x="6793693" y="5095167"/>
              <a:chExt cx="1181820" cy="1182066"/>
            </a:xfrm>
          </p:grpSpPr>
          <p:sp>
            <p:nvSpPr>
              <p:cNvPr id="3597" name="Google Shape;3597;p49"/>
              <p:cNvSpPr/>
              <p:nvPr/>
            </p:nvSpPr>
            <p:spPr>
              <a:xfrm rot="-2700000">
                <a:off x="7930751" y="6232471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98" name="Google Shape;3598;p49"/>
              <p:cNvSpPr/>
              <p:nvPr/>
            </p:nvSpPr>
            <p:spPr>
              <a:xfrm rot="-2700000">
                <a:off x="7827729" y="6129340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99" name="Google Shape;3599;p49"/>
              <p:cNvSpPr/>
              <p:nvPr/>
            </p:nvSpPr>
            <p:spPr>
              <a:xfrm rot="-2700000">
                <a:off x="7724514" y="602625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00" name="Google Shape;3600;p49"/>
              <p:cNvSpPr/>
              <p:nvPr/>
            </p:nvSpPr>
            <p:spPr>
              <a:xfrm rot="-2700000">
                <a:off x="7621492" y="5923207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01" name="Google Shape;3601;p49"/>
              <p:cNvSpPr/>
              <p:nvPr/>
            </p:nvSpPr>
            <p:spPr>
              <a:xfrm rot="-2700000">
                <a:off x="7518470" y="5819988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02" name="Google Shape;3602;p49"/>
              <p:cNvSpPr/>
              <p:nvPr/>
            </p:nvSpPr>
            <p:spPr>
              <a:xfrm rot="-2700000">
                <a:off x="7415466" y="5717074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03" name="Google Shape;3603;p49"/>
              <p:cNvSpPr/>
              <p:nvPr/>
            </p:nvSpPr>
            <p:spPr>
              <a:xfrm rot="-2700000">
                <a:off x="7312357" y="561385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04" name="Google Shape;3604;p49"/>
              <p:cNvSpPr/>
              <p:nvPr/>
            </p:nvSpPr>
            <p:spPr>
              <a:xfrm rot="-2700000">
                <a:off x="7209335" y="5510985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05" name="Google Shape;3605;p49"/>
              <p:cNvSpPr/>
              <p:nvPr/>
            </p:nvSpPr>
            <p:spPr>
              <a:xfrm rot="-2700000">
                <a:off x="7106207" y="5407723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06" name="Google Shape;3606;p49"/>
              <p:cNvSpPr/>
              <p:nvPr/>
            </p:nvSpPr>
            <p:spPr>
              <a:xfrm rot="-2700000">
                <a:off x="7003185" y="5304678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07" name="Google Shape;3607;p49"/>
              <p:cNvSpPr/>
              <p:nvPr/>
            </p:nvSpPr>
            <p:spPr>
              <a:xfrm rot="-2700000">
                <a:off x="6900094" y="520159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08" name="Google Shape;3608;p49"/>
              <p:cNvSpPr/>
              <p:nvPr/>
            </p:nvSpPr>
            <p:spPr>
              <a:xfrm rot="-2700000">
                <a:off x="6797072" y="5098546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609" name="Google Shape;3609;p49"/>
            <p:cNvGrpSpPr/>
            <p:nvPr/>
          </p:nvGrpSpPr>
          <p:grpSpPr>
            <a:xfrm>
              <a:off x="6709408" y="5179725"/>
              <a:ext cx="1181820" cy="1181543"/>
              <a:chOff x="6709408" y="5179725"/>
              <a:chExt cx="1181820" cy="1181543"/>
            </a:xfrm>
          </p:grpSpPr>
          <p:sp>
            <p:nvSpPr>
              <p:cNvPr id="3610" name="Google Shape;3610;p49"/>
              <p:cNvSpPr/>
              <p:nvPr/>
            </p:nvSpPr>
            <p:spPr>
              <a:xfrm rot="-2700000">
                <a:off x="7846466" y="6316506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11" name="Google Shape;3611;p49"/>
              <p:cNvSpPr/>
              <p:nvPr/>
            </p:nvSpPr>
            <p:spPr>
              <a:xfrm rot="-2700000">
                <a:off x="7743382" y="6213400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12" name="Google Shape;3612;p49"/>
              <p:cNvSpPr/>
              <p:nvPr/>
            </p:nvSpPr>
            <p:spPr>
              <a:xfrm rot="-2700000">
                <a:off x="7640378" y="6110312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13" name="Google Shape;3613;p49"/>
              <p:cNvSpPr/>
              <p:nvPr/>
            </p:nvSpPr>
            <p:spPr>
              <a:xfrm rot="-2700000">
                <a:off x="7537269" y="6007442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14" name="Google Shape;3614;p49"/>
              <p:cNvSpPr/>
              <p:nvPr/>
            </p:nvSpPr>
            <p:spPr>
              <a:xfrm rot="-2700000">
                <a:off x="7434185" y="5904459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15" name="Google Shape;3615;p49"/>
              <p:cNvSpPr/>
              <p:nvPr/>
            </p:nvSpPr>
            <p:spPr>
              <a:xfrm rot="-2700000">
                <a:off x="7331181" y="580137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16" name="Google Shape;3616;p49"/>
              <p:cNvSpPr/>
              <p:nvPr/>
            </p:nvSpPr>
            <p:spPr>
              <a:xfrm rot="-2700000">
                <a:off x="7228159" y="569815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17" name="Google Shape;3617;p49"/>
              <p:cNvSpPr/>
              <p:nvPr/>
            </p:nvSpPr>
            <p:spPr>
              <a:xfrm rot="-2700000">
                <a:off x="7124988" y="5595220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18" name="Google Shape;3618;p49"/>
              <p:cNvSpPr/>
              <p:nvPr/>
            </p:nvSpPr>
            <p:spPr>
              <a:xfrm rot="-2700000">
                <a:off x="7021984" y="5491958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19" name="Google Shape;3619;p49"/>
              <p:cNvSpPr/>
              <p:nvPr/>
            </p:nvSpPr>
            <p:spPr>
              <a:xfrm rot="-2700000">
                <a:off x="6918962" y="5389088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20" name="Google Shape;3620;p49"/>
              <p:cNvSpPr/>
              <p:nvPr/>
            </p:nvSpPr>
            <p:spPr>
              <a:xfrm rot="-2700000">
                <a:off x="6815896" y="5285887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21" name="Google Shape;3621;p49"/>
              <p:cNvSpPr/>
              <p:nvPr/>
            </p:nvSpPr>
            <p:spPr>
              <a:xfrm rot="-2700000">
                <a:off x="6712787" y="518310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622" name="Google Shape;3622;p49"/>
            <p:cNvGrpSpPr/>
            <p:nvPr/>
          </p:nvGrpSpPr>
          <p:grpSpPr>
            <a:xfrm>
              <a:off x="6625122" y="5264022"/>
              <a:ext cx="1181759" cy="1181481"/>
              <a:chOff x="6625122" y="5264022"/>
              <a:chExt cx="1181759" cy="1181481"/>
            </a:xfrm>
          </p:grpSpPr>
          <p:sp>
            <p:nvSpPr>
              <p:cNvPr id="3623" name="Google Shape;3623;p49"/>
              <p:cNvSpPr/>
              <p:nvPr/>
            </p:nvSpPr>
            <p:spPr>
              <a:xfrm rot="-2700000">
                <a:off x="7762119" y="6400741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24" name="Google Shape;3624;p49"/>
              <p:cNvSpPr/>
              <p:nvPr/>
            </p:nvSpPr>
            <p:spPr>
              <a:xfrm rot="-2700000">
                <a:off x="7659097" y="6297697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25" name="Google Shape;3625;p49"/>
              <p:cNvSpPr/>
              <p:nvPr/>
            </p:nvSpPr>
            <p:spPr>
              <a:xfrm rot="-2700000">
                <a:off x="7556093" y="6194609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26" name="Google Shape;3626;p49"/>
              <p:cNvSpPr/>
              <p:nvPr/>
            </p:nvSpPr>
            <p:spPr>
              <a:xfrm rot="-2700000">
                <a:off x="7453071" y="6091564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27" name="Google Shape;3627;p49"/>
              <p:cNvSpPr/>
              <p:nvPr/>
            </p:nvSpPr>
            <p:spPr>
              <a:xfrm rot="-2700000">
                <a:off x="7349961" y="5988520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28" name="Google Shape;3628;p49"/>
              <p:cNvSpPr/>
              <p:nvPr/>
            </p:nvSpPr>
            <p:spPr>
              <a:xfrm rot="-2700000">
                <a:off x="7246895" y="5885493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29" name="Google Shape;3629;p49"/>
              <p:cNvSpPr/>
              <p:nvPr/>
            </p:nvSpPr>
            <p:spPr>
              <a:xfrm rot="-2700000">
                <a:off x="7143812" y="578256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30" name="Google Shape;3630;p49"/>
              <p:cNvSpPr/>
              <p:nvPr/>
            </p:nvSpPr>
            <p:spPr>
              <a:xfrm rot="-2700000">
                <a:off x="7040702" y="567951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31" name="Google Shape;3631;p49"/>
              <p:cNvSpPr/>
              <p:nvPr/>
            </p:nvSpPr>
            <p:spPr>
              <a:xfrm rot="-2700000">
                <a:off x="6937698" y="5576429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32" name="Google Shape;3632;p49"/>
              <p:cNvSpPr/>
              <p:nvPr/>
            </p:nvSpPr>
            <p:spPr>
              <a:xfrm rot="-2700000">
                <a:off x="6834676" y="5473472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33" name="Google Shape;3633;p49"/>
              <p:cNvSpPr/>
              <p:nvPr/>
            </p:nvSpPr>
            <p:spPr>
              <a:xfrm rot="-2700000">
                <a:off x="6731672" y="5370122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34" name="Google Shape;3634;p49"/>
              <p:cNvSpPr/>
              <p:nvPr/>
            </p:nvSpPr>
            <p:spPr>
              <a:xfrm rot="-2700000">
                <a:off x="6628501" y="5267401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3635" name="Google Shape;3635;p49"/>
          <p:cNvGrpSpPr/>
          <p:nvPr/>
        </p:nvGrpSpPr>
        <p:grpSpPr>
          <a:xfrm>
            <a:off x="-220461" y="312026"/>
            <a:ext cx="1001910" cy="146347"/>
            <a:chOff x="8410705" y="4951720"/>
            <a:chExt cx="811181" cy="118488"/>
          </a:xfrm>
        </p:grpSpPr>
        <p:sp>
          <p:nvSpPr>
            <p:cNvPr id="3636" name="Google Shape;3636;p49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37" name="Google Shape;3637;p49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38" name="Google Shape;3638;p49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39" name="Google Shape;3639;p49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40" name="Google Shape;3640;p49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41" name="Google Shape;3641;p49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42" name="Google Shape;3642;p49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43" name="Google Shape;3643;p49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44" name="Google Shape;3644;p49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45" name="Google Shape;3645;p49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46" name="Google Shape;3646;p49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47" name="Google Shape;3647;p49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648" name="Google Shape;3648;p49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3649" name="Google Shape;3649;p49"/>
          <p:cNvSpPr/>
          <p:nvPr/>
        </p:nvSpPr>
        <p:spPr>
          <a:xfrm flipH="1" rot="10800000">
            <a:off x="5299972" y="498180"/>
            <a:ext cx="99342" cy="89701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650" name="Google Shape;3650;p49"/>
          <p:cNvSpPr/>
          <p:nvPr/>
        </p:nvSpPr>
        <p:spPr>
          <a:xfrm flipH="1">
            <a:off x="8508404" y="4608158"/>
            <a:ext cx="99342" cy="89701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3651" name="Google Shape;3651;p49"/>
          <p:cNvGrpSpPr/>
          <p:nvPr/>
        </p:nvGrpSpPr>
        <p:grpSpPr>
          <a:xfrm>
            <a:off x="8264460" y="3156629"/>
            <a:ext cx="657857" cy="518080"/>
            <a:chOff x="8233409" y="1812396"/>
            <a:chExt cx="877143" cy="690773"/>
          </a:xfrm>
        </p:grpSpPr>
        <p:grpSp>
          <p:nvGrpSpPr>
            <p:cNvPr id="3652" name="Google Shape;3652;p49"/>
            <p:cNvGrpSpPr/>
            <p:nvPr/>
          </p:nvGrpSpPr>
          <p:grpSpPr>
            <a:xfrm>
              <a:off x="8233409" y="1812396"/>
              <a:ext cx="877143" cy="95628"/>
              <a:chOff x="8233409" y="1812396"/>
              <a:chExt cx="877143" cy="95628"/>
            </a:xfrm>
          </p:grpSpPr>
          <p:grpSp>
            <p:nvGrpSpPr>
              <p:cNvPr id="3653" name="Google Shape;3653;p49"/>
              <p:cNvGrpSpPr/>
              <p:nvPr/>
            </p:nvGrpSpPr>
            <p:grpSpPr>
              <a:xfrm>
                <a:off x="8233409" y="1812396"/>
                <a:ext cx="95628" cy="95628"/>
                <a:chOff x="8233409" y="1812396"/>
                <a:chExt cx="95628" cy="95628"/>
              </a:xfrm>
            </p:grpSpPr>
            <p:sp>
              <p:nvSpPr>
                <p:cNvPr id="3654" name="Google Shape;3654;p49"/>
                <p:cNvSpPr/>
                <p:nvPr/>
              </p:nvSpPr>
              <p:spPr>
                <a:xfrm>
                  <a:off x="8281223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55" name="Google Shape;3655;p49"/>
                <p:cNvSpPr/>
                <p:nvPr/>
              </p:nvSpPr>
              <p:spPr>
                <a:xfrm>
                  <a:off x="8233409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56" name="Google Shape;3656;p49"/>
              <p:cNvGrpSpPr/>
              <p:nvPr/>
            </p:nvGrpSpPr>
            <p:grpSpPr>
              <a:xfrm>
                <a:off x="8493943" y="1812396"/>
                <a:ext cx="95540" cy="95628"/>
                <a:chOff x="8493943" y="1812396"/>
                <a:chExt cx="95540" cy="95628"/>
              </a:xfrm>
            </p:grpSpPr>
            <p:sp>
              <p:nvSpPr>
                <p:cNvPr id="3657" name="Google Shape;3657;p49"/>
                <p:cNvSpPr/>
                <p:nvPr/>
              </p:nvSpPr>
              <p:spPr>
                <a:xfrm>
                  <a:off x="8541670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58" name="Google Shape;3658;p49"/>
                <p:cNvSpPr/>
                <p:nvPr/>
              </p:nvSpPr>
              <p:spPr>
                <a:xfrm>
                  <a:off x="8493943" y="1860210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59" name="Google Shape;3659;p49"/>
              <p:cNvGrpSpPr/>
              <p:nvPr/>
            </p:nvGrpSpPr>
            <p:grpSpPr>
              <a:xfrm>
                <a:off x="8754390" y="1812396"/>
                <a:ext cx="95628" cy="95628"/>
                <a:chOff x="8754390" y="1812396"/>
                <a:chExt cx="95628" cy="95628"/>
              </a:xfrm>
            </p:grpSpPr>
            <p:sp>
              <p:nvSpPr>
                <p:cNvPr id="3660" name="Google Shape;3660;p49"/>
                <p:cNvSpPr/>
                <p:nvPr/>
              </p:nvSpPr>
              <p:spPr>
                <a:xfrm>
                  <a:off x="8802204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61" name="Google Shape;3661;p49"/>
                <p:cNvSpPr/>
                <p:nvPr/>
              </p:nvSpPr>
              <p:spPr>
                <a:xfrm>
                  <a:off x="8754390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62" name="Google Shape;3662;p49"/>
              <p:cNvGrpSpPr/>
              <p:nvPr/>
            </p:nvGrpSpPr>
            <p:grpSpPr>
              <a:xfrm>
                <a:off x="9014924" y="1812396"/>
                <a:ext cx="95628" cy="95628"/>
                <a:chOff x="9014924" y="1812396"/>
                <a:chExt cx="95628" cy="95628"/>
              </a:xfrm>
            </p:grpSpPr>
            <p:sp>
              <p:nvSpPr>
                <p:cNvPr id="3663" name="Google Shape;3663;p49"/>
                <p:cNvSpPr/>
                <p:nvPr/>
              </p:nvSpPr>
              <p:spPr>
                <a:xfrm>
                  <a:off x="9062738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64" name="Google Shape;3664;p49"/>
                <p:cNvSpPr/>
                <p:nvPr/>
              </p:nvSpPr>
              <p:spPr>
                <a:xfrm>
                  <a:off x="9014924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3665" name="Google Shape;3665;p49"/>
            <p:cNvGrpSpPr/>
            <p:nvPr/>
          </p:nvGrpSpPr>
          <p:grpSpPr>
            <a:xfrm>
              <a:off x="8233409" y="2010807"/>
              <a:ext cx="877143" cy="95628"/>
              <a:chOff x="8233409" y="2010807"/>
              <a:chExt cx="877143" cy="95628"/>
            </a:xfrm>
          </p:grpSpPr>
          <p:grpSp>
            <p:nvGrpSpPr>
              <p:cNvPr id="3666" name="Google Shape;3666;p49"/>
              <p:cNvGrpSpPr/>
              <p:nvPr/>
            </p:nvGrpSpPr>
            <p:grpSpPr>
              <a:xfrm>
                <a:off x="8233409" y="2010807"/>
                <a:ext cx="95628" cy="95628"/>
                <a:chOff x="8233409" y="2010807"/>
                <a:chExt cx="95628" cy="95628"/>
              </a:xfrm>
            </p:grpSpPr>
            <p:sp>
              <p:nvSpPr>
                <p:cNvPr id="3667" name="Google Shape;3667;p49"/>
                <p:cNvSpPr/>
                <p:nvPr/>
              </p:nvSpPr>
              <p:spPr>
                <a:xfrm>
                  <a:off x="8281223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68" name="Google Shape;3668;p49"/>
                <p:cNvSpPr/>
                <p:nvPr/>
              </p:nvSpPr>
              <p:spPr>
                <a:xfrm>
                  <a:off x="8233409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69" name="Google Shape;3669;p49"/>
              <p:cNvGrpSpPr/>
              <p:nvPr/>
            </p:nvGrpSpPr>
            <p:grpSpPr>
              <a:xfrm>
                <a:off x="8493943" y="2010807"/>
                <a:ext cx="95540" cy="95628"/>
                <a:chOff x="8493943" y="2010807"/>
                <a:chExt cx="95540" cy="95628"/>
              </a:xfrm>
            </p:grpSpPr>
            <p:sp>
              <p:nvSpPr>
                <p:cNvPr id="3670" name="Google Shape;3670;p49"/>
                <p:cNvSpPr/>
                <p:nvPr/>
              </p:nvSpPr>
              <p:spPr>
                <a:xfrm>
                  <a:off x="8541670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71" name="Google Shape;3671;p49"/>
                <p:cNvSpPr/>
                <p:nvPr/>
              </p:nvSpPr>
              <p:spPr>
                <a:xfrm>
                  <a:off x="8493943" y="2058621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72" name="Google Shape;3672;p49"/>
              <p:cNvGrpSpPr/>
              <p:nvPr/>
            </p:nvGrpSpPr>
            <p:grpSpPr>
              <a:xfrm>
                <a:off x="8754390" y="2010807"/>
                <a:ext cx="95628" cy="95628"/>
                <a:chOff x="8754390" y="2010807"/>
                <a:chExt cx="95628" cy="95628"/>
              </a:xfrm>
            </p:grpSpPr>
            <p:sp>
              <p:nvSpPr>
                <p:cNvPr id="3673" name="Google Shape;3673;p49"/>
                <p:cNvSpPr/>
                <p:nvPr/>
              </p:nvSpPr>
              <p:spPr>
                <a:xfrm>
                  <a:off x="8802204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74" name="Google Shape;3674;p49"/>
                <p:cNvSpPr/>
                <p:nvPr/>
              </p:nvSpPr>
              <p:spPr>
                <a:xfrm>
                  <a:off x="8754390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75" name="Google Shape;3675;p49"/>
              <p:cNvGrpSpPr/>
              <p:nvPr/>
            </p:nvGrpSpPr>
            <p:grpSpPr>
              <a:xfrm>
                <a:off x="9014924" y="2010807"/>
                <a:ext cx="95628" cy="95628"/>
                <a:chOff x="9014924" y="2010807"/>
                <a:chExt cx="95628" cy="95628"/>
              </a:xfrm>
            </p:grpSpPr>
            <p:sp>
              <p:nvSpPr>
                <p:cNvPr id="3676" name="Google Shape;3676;p49"/>
                <p:cNvSpPr/>
                <p:nvPr/>
              </p:nvSpPr>
              <p:spPr>
                <a:xfrm>
                  <a:off x="9062738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77" name="Google Shape;3677;p49"/>
                <p:cNvSpPr/>
                <p:nvPr/>
              </p:nvSpPr>
              <p:spPr>
                <a:xfrm>
                  <a:off x="9014924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3678" name="Google Shape;3678;p49"/>
            <p:cNvGrpSpPr/>
            <p:nvPr/>
          </p:nvGrpSpPr>
          <p:grpSpPr>
            <a:xfrm>
              <a:off x="8233409" y="2209218"/>
              <a:ext cx="877143" cy="95540"/>
              <a:chOff x="8233409" y="2209218"/>
              <a:chExt cx="877143" cy="95540"/>
            </a:xfrm>
          </p:grpSpPr>
          <p:grpSp>
            <p:nvGrpSpPr>
              <p:cNvPr id="3679" name="Google Shape;3679;p49"/>
              <p:cNvGrpSpPr/>
              <p:nvPr/>
            </p:nvGrpSpPr>
            <p:grpSpPr>
              <a:xfrm>
                <a:off x="8233409" y="2209218"/>
                <a:ext cx="95628" cy="95540"/>
                <a:chOff x="8233409" y="2209218"/>
                <a:chExt cx="95628" cy="95540"/>
              </a:xfrm>
            </p:grpSpPr>
            <p:sp>
              <p:nvSpPr>
                <p:cNvPr id="3680" name="Google Shape;3680;p49"/>
                <p:cNvSpPr/>
                <p:nvPr/>
              </p:nvSpPr>
              <p:spPr>
                <a:xfrm>
                  <a:off x="8281223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81" name="Google Shape;3681;p49"/>
                <p:cNvSpPr/>
                <p:nvPr/>
              </p:nvSpPr>
              <p:spPr>
                <a:xfrm>
                  <a:off x="8233409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82" name="Google Shape;3682;p49"/>
              <p:cNvGrpSpPr/>
              <p:nvPr/>
            </p:nvGrpSpPr>
            <p:grpSpPr>
              <a:xfrm>
                <a:off x="8493943" y="2209218"/>
                <a:ext cx="95540" cy="95540"/>
                <a:chOff x="8493943" y="2209218"/>
                <a:chExt cx="95540" cy="95540"/>
              </a:xfrm>
            </p:grpSpPr>
            <p:sp>
              <p:nvSpPr>
                <p:cNvPr id="3683" name="Google Shape;3683;p49"/>
                <p:cNvSpPr/>
                <p:nvPr/>
              </p:nvSpPr>
              <p:spPr>
                <a:xfrm>
                  <a:off x="8541670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84" name="Google Shape;3684;p49"/>
                <p:cNvSpPr/>
                <p:nvPr/>
              </p:nvSpPr>
              <p:spPr>
                <a:xfrm>
                  <a:off x="8493943" y="2256945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85" name="Google Shape;3685;p49"/>
              <p:cNvGrpSpPr/>
              <p:nvPr/>
            </p:nvGrpSpPr>
            <p:grpSpPr>
              <a:xfrm>
                <a:off x="8754390" y="2209218"/>
                <a:ext cx="95628" cy="95540"/>
                <a:chOff x="8754390" y="2209218"/>
                <a:chExt cx="95628" cy="95540"/>
              </a:xfrm>
            </p:grpSpPr>
            <p:sp>
              <p:nvSpPr>
                <p:cNvPr id="3686" name="Google Shape;3686;p49"/>
                <p:cNvSpPr/>
                <p:nvPr/>
              </p:nvSpPr>
              <p:spPr>
                <a:xfrm>
                  <a:off x="8802204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87" name="Google Shape;3687;p49"/>
                <p:cNvSpPr/>
                <p:nvPr/>
              </p:nvSpPr>
              <p:spPr>
                <a:xfrm>
                  <a:off x="8754390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88" name="Google Shape;3688;p49"/>
              <p:cNvGrpSpPr/>
              <p:nvPr/>
            </p:nvGrpSpPr>
            <p:grpSpPr>
              <a:xfrm>
                <a:off x="9014924" y="2209218"/>
                <a:ext cx="95628" cy="95540"/>
                <a:chOff x="9014924" y="2209218"/>
                <a:chExt cx="95628" cy="95540"/>
              </a:xfrm>
            </p:grpSpPr>
            <p:sp>
              <p:nvSpPr>
                <p:cNvPr id="3689" name="Google Shape;3689;p49"/>
                <p:cNvSpPr/>
                <p:nvPr/>
              </p:nvSpPr>
              <p:spPr>
                <a:xfrm>
                  <a:off x="9062738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90" name="Google Shape;3690;p49"/>
                <p:cNvSpPr/>
                <p:nvPr/>
              </p:nvSpPr>
              <p:spPr>
                <a:xfrm>
                  <a:off x="9014924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3691" name="Google Shape;3691;p49"/>
            <p:cNvGrpSpPr/>
            <p:nvPr/>
          </p:nvGrpSpPr>
          <p:grpSpPr>
            <a:xfrm>
              <a:off x="8233409" y="2407541"/>
              <a:ext cx="877143" cy="95628"/>
              <a:chOff x="8233409" y="2407541"/>
              <a:chExt cx="877143" cy="95628"/>
            </a:xfrm>
          </p:grpSpPr>
          <p:grpSp>
            <p:nvGrpSpPr>
              <p:cNvPr id="3692" name="Google Shape;3692;p49"/>
              <p:cNvGrpSpPr/>
              <p:nvPr/>
            </p:nvGrpSpPr>
            <p:grpSpPr>
              <a:xfrm>
                <a:off x="8233409" y="2407541"/>
                <a:ext cx="95628" cy="95628"/>
                <a:chOff x="8233409" y="2407541"/>
                <a:chExt cx="95628" cy="95628"/>
              </a:xfrm>
            </p:grpSpPr>
            <p:sp>
              <p:nvSpPr>
                <p:cNvPr id="3693" name="Google Shape;3693;p49"/>
                <p:cNvSpPr/>
                <p:nvPr/>
              </p:nvSpPr>
              <p:spPr>
                <a:xfrm>
                  <a:off x="8281223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94" name="Google Shape;3694;p49"/>
                <p:cNvSpPr/>
                <p:nvPr/>
              </p:nvSpPr>
              <p:spPr>
                <a:xfrm>
                  <a:off x="8233409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95" name="Google Shape;3695;p49"/>
              <p:cNvGrpSpPr/>
              <p:nvPr/>
            </p:nvGrpSpPr>
            <p:grpSpPr>
              <a:xfrm>
                <a:off x="8493943" y="2407541"/>
                <a:ext cx="95540" cy="95628"/>
                <a:chOff x="8493943" y="2407541"/>
                <a:chExt cx="95540" cy="95628"/>
              </a:xfrm>
            </p:grpSpPr>
            <p:sp>
              <p:nvSpPr>
                <p:cNvPr id="3696" name="Google Shape;3696;p49"/>
                <p:cNvSpPr/>
                <p:nvPr/>
              </p:nvSpPr>
              <p:spPr>
                <a:xfrm>
                  <a:off x="8541670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697" name="Google Shape;3697;p49"/>
                <p:cNvSpPr/>
                <p:nvPr/>
              </p:nvSpPr>
              <p:spPr>
                <a:xfrm>
                  <a:off x="8493943" y="2455355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698" name="Google Shape;3698;p49"/>
              <p:cNvGrpSpPr/>
              <p:nvPr/>
            </p:nvGrpSpPr>
            <p:grpSpPr>
              <a:xfrm>
                <a:off x="8754390" y="2407541"/>
                <a:ext cx="95628" cy="95628"/>
                <a:chOff x="8754390" y="2407541"/>
                <a:chExt cx="95628" cy="95628"/>
              </a:xfrm>
            </p:grpSpPr>
            <p:sp>
              <p:nvSpPr>
                <p:cNvPr id="3699" name="Google Shape;3699;p49"/>
                <p:cNvSpPr/>
                <p:nvPr/>
              </p:nvSpPr>
              <p:spPr>
                <a:xfrm>
                  <a:off x="8802204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700" name="Google Shape;3700;p49"/>
                <p:cNvSpPr/>
                <p:nvPr/>
              </p:nvSpPr>
              <p:spPr>
                <a:xfrm>
                  <a:off x="8754390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3701" name="Google Shape;3701;p49"/>
              <p:cNvGrpSpPr/>
              <p:nvPr/>
            </p:nvGrpSpPr>
            <p:grpSpPr>
              <a:xfrm>
                <a:off x="9014924" y="2407541"/>
                <a:ext cx="95628" cy="95628"/>
                <a:chOff x="9014924" y="2407541"/>
                <a:chExt cx="95628" cy="95628"/>
              </a:xfrm>
            </p:grpSpPr>
            <p:sp>
              <p:nvSpPr>
                <p:cNvPr id="3702" name="Google Shape;3702;p49"/>
                <p:cNvSpPr/>
                <p:nvPr/>
              </p:nvSpPr>
              <p:spPr>
                <a:xfrm>
                  <a:off x="9062738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3703" name="Google Shape;3703;p49"/>
                <p:cNvSpPr/>
                <p:nvPr/>
              </p:nvSpPr>
              <p:spPr>
                <a:xfrm>
                  <a:off x="9014924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</p:grpSp>
      <p:grpSp>
        <p:nvGrpSpPr>
          <p:cNvPr id="3704" name="Google Shape;3704;p49"/>
          <p:cNvGrpSpPr/>
          <p:nvPr/>
        </p:nvGrpSpPr>
        <p:grpSpPr>
          <a:xfrm>
            <a:off x="5435496" y="3929212"/>
            <a:ext cx="626722" cy="96726"/>
            <a:chOff x="3616222" y="793525"/>
            <a:chExt cx="835629" cy="128968"/>
          </a:xfrm>
        </p:grpSpPr>
        <p:sp>
          <p:nvSpPr>
            <p:cNvPr id="3705" name="Google Shape;3705;p49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06" name="Google Shape;3706;p49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07" name="Google Shape;3707;p49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08" name="Google Shape;3708;p49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09" name="Google Shape;3709;p49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10" name="Google Shape;3710;p49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11" name="Google Shape;3711;p49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12" name="Google Shape;3712;p49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13" name="Google Shape;3713;p49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14" name="Google Shape;3714;p49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15" name="Google Shape;3715;p49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3716" name="Google Shape;3716;p49"/>
          <p:cNvGrpSpPr/>
          <p:nvPr/>
        </p:nvGrpSpPr>
        <p:grpSpPr>
          <a:xfrm>
            <a:off x="4729409" y="3861560"/>
            <a:ext cx="1339810" cy="120158"/>
            <a:chOff x="2674772" y="703323"/>
            <a:chExt cx="1786413" cy="160211"/>
          </a:xfrm>
        </p:grpSpPr>
        <p:sp>
          <p:nvSpPr>
            <p:cNvPr id="3717" name="Google Shape;3717;p49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18" name="Google Shape;3718;p49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19" name="Google Shape;3719;p49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20" name="Google Shape;3720;p49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21" name="Google Shape;3721;p49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722" name="Google Shape;3722;p49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3723" name="Google Shape;372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3913" y="668550"/>
            <a:ext cx="8968428" cy="37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0000">
              <a:schemeClr val="accent2"/>
            </a:gs>
            <a:gs pos="67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3727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Google Shape;3728;p50"/>
          <p:cNvSpPr/>
          <p:nvPr/>
        </p:nvSpPr>
        <p:spPr>
          <a:xfrm>
            <a:off x="-57149" y="-127676"/>
            <a:ext cx="2469900" cy="5398800"/>
          </a:xfrm>
          <a:prstGeom prst="snip2DiagRect">
            <a:avLst>
              <a:gd fmla="val 0" name="adj1"/>
              <a:gd fmla="val 18210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29" name="Google Shape;3729;p50"/>
          <p:cNvSpPr/>
          <p:nvPr/>
        </p:nvSpPr>
        <p:spPr>
          <a:xfrm>
            <a:off x="5997173" y="3577118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30" name="Google Shape;3730;p50"/>
          <p:cNvSpPr/>
          <p:nvPr/>
        </p:nvSpPr>
        <p:spPr>
          <a:xfrm>
            <a:off x="5949548" y="3529493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31" name="Google Shape;3731;p50"/>
          <p:cNvSpPr/>
          <p:nvPr/>
        </p:nvSpPr>
        <p:spPr>
          <a:xfrm>
            <a:off x="5997173" y="1939526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32" name="Google Shape;3732;p50"/>
          <p:cNvSpPr/>
          <p:nvPr/>
        </p:nvSpPr>
        <p:spPr>
          <a:xfrm>
            <a:off x="5949548" y="1891901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33" name="Google Shape;3733;p50"/>
          <p:cNvSpPr/>
          <p:nvPr/>
        </p:nvSpPr>
        <p:spPr>
          <a:xfrm>
            <a:off x="2892023" y="1939526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34" name="Google Shape;3734;p50"/>
          <p:cNvSpPr/>
          <p:nvPr/>
        </p:nvSpPr>
        <p:spPr>
          <a:xfrm>
            <a:off x="2845648" y="1891938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35" name="Google Shape;3735;p50"/>
          <p:cNvSpPr/>
          <p:nvPr/>
        </p:nvSpPr>
        <p:spPr>
          <a:xfrm>
            <a:off x="2892023" y="3577118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36" name="Google Shape;3736;p50"/>
          <p:cNvSpPr/>
          <p:nvPr/>
        </p:nvSpPr>
        <p:spPr>
          <a:xfrm>
            <a:off x="2845661" y="3529543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37" name="Google Shape;3737;p50"/>
          <p:cNvSpPr txBox="1"/>
          <p:nvPr/>
        </p:nvSpPr>
        <p:spPr>
          <a:xfrm>
            <a:off x="2750345" y="874699"/>
            <a:ext cx="3061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Avantages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738" name="Google Shape;3738;p50"/>
          <p:cNvSpPr txBox="1"/>
          <p:nvPr/>
        </p:nvSpPr>
        <p:spPr>
          <a:xfrm>
            <a:off x="2822972" y="1998971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01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739" name="Google Shape;3739;p50"/>
          <p:cNvSpPr txBox="1"/>
          <p:nvPr/>
        </p:nvSpPr>
        <p:spPr>
          <a:xfrm>
            <a:off x="3659975" y="2174575"/>
            <a:ext cx="2064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740" name="Google Shape;3740;p50"/>
          <p:cNvSpPr txBox="1"/>
          <p:nvPr/>
        </p:nvSpPr>
        <p:spPr>
          <a:xfrm>
            <a:off x="3659976" y="1856899"/>
            <a:ext cx="1988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Parc machine entretenu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741" name="Google Shape;3741;p50"/>
          <p:cNvSpPr txBox="1"/>
          <p:nvPr/>
        </p:nvSpPr>
        <p:spPr>
          <a:xfrm>
            <a:off x="5928122" y="1998971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02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742" name="Google Shape;374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30475" y="1225825"/>
            <a:ext cx="7118085" cy="296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3" name="Google Shape;3743;p50"/>
          <p:cNvSpPr txBox="1"/>
          <p:nvPr/>
        </p:nvSpPr>
        <p:spPr>
          <a:xfrm>
            <a:off x="6765126" y="1856899"/>
            <a:ext cx="2064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Tarif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744" name="Google Shape;3744;p50"/>
          <p:cNvSpPr txBox="1"/>
          <p:nvPr/>
        </p:nvSpPr>
        <p:spPr>
          <a:xfrm>
            <a:off x="2822972" y="3636563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03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745" name="Google Shape;3745;p50"/>
          <p:cNvSpPr txBox="1"/>
          <p:nvPr/>
        </p:nvSpPr>
        <p:spPr>
          <a:xfrm>
            <a:off x="3659976" y="3494492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Communauté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746" name="Google Shape;3746;p50"/>
          <p:cNvSpPr txBox="1"/>
          <p:nvPr/>
        </p:nvSpPr>
        <p:spPr>
          <a:xfrm>
            <a:off x="5928122" y="3636563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04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747" name="Google Shape;3747;p50"/>
          <p:cNvSpPr txBox="1"/>
          <p:nvPr/>
        </p:nvSpPr>
        <p:spPr>
          <a:xfrm>
            <a:off x="6765126" y="3494492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3748" name="Google Shape;3748;p50"/>
          <p:cNvGrpSpPr/>
          <p:nvPr/>
        </p:nvGrpSpPr>
        <p:grpSpPr>
          <a:xfrm>
            <a:off x="8353463" y="-745226"/>
            <a:ext cx="1695487" cy="1695179"/>
            <a:chOff x="6625122" y="4337085"/>
            <a:chExt cx="2108814" cy="2108432"/>
          </a:xfrm>
        </p:grpSpPr>
        <p:grpSp>
          <p:nvGrpSpPr>
            <p:cNvPr id="3749" name="Google Shape;3749;p50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3750" name="Google Shape;3750;p50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51" name="Google Shape;3751;p50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52" name="Google Shape;3752;p50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53" name="Google Shape;3753;p50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54" name="Google Shape;3754;p50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55" name="Google Shape;3755;p50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56" name="Google Shape;3756;p50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57" name="Google Shape;3757;p50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58" name="Google Shape;3758;p50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59" name="Google Shape;3759;p50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60" name="Google Shape;3760;p50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61" name="Google Shape;3761;p50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762" name="Google Shape;3762;p50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3763" name="Google Shape;3763;p50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64" name="Google Shape;3764;p50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65" name="Google Shape;3765;p50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66" name="Google Shape;3766;p50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67" name="Google Shape;3767;p50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68" name="Google Shape;3768;p50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69" name="Google Shape;3769;p50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70" name="Google Shape;3770;p50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71" name="Google Shape;3771;p50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72" name="Google Shape;3772;p50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73" name="Google Shape;3773;p50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74" name="Google Shape;3774;p50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775" name="Google Shape;3775;p50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3776" name="Google Shape;3776;p50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77" name="Google Shape;3777;p50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78" name="Google Shape;3778;p50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79" name="Google Shape;3779;p50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80" name="Google Shape;3780;p50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81" name="Google Shape;3781;p50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82" name="Google Shape;3782;p50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83" name="Google Shape;3783;p50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84" name="Google Shape;3784;p50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85" name="Google Shape;3785;p50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86" name="Google Shape;3786;p50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87" name="Google Shape;3787;p50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788" name="Google Shape;3788;p50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3789" name="Google Shape;3789;p50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0" name="Google Shape;3790;p50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1" name="Google Shape;3791;p50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2" name="Google Shape;3792;p50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3" name="Google Shape;3793;p50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4" name="Google Shape;3794;p50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5" name="Google Shape;3795;p50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6" name="Google Shape;3796;p50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7" name="Google Shape;3797;p50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8" name="Google Shape;3798;p50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9" name="Google Shape;3799;p50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00" name="Google Shape;3800;p50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801" name="Google Shape;3801;p50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3802" name="Google Shape;3802;p50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03" name="Google Shape;3803;p50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04" name="Google Shape;3804;p50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05" name="Google Shape;3805;p50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06" name="Google Shape;3806;p50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07" name="Google Shape;3807;p50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08" name="Google Shape;3808;p50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09" name="Google Shape;3809;p50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10" name="Google Shape;3810;p50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11" name="Google Shape;3811;p50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12" name="Google Shape;3812;p50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13" name="Google Shape;3813;p50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814" name="Google Shape;3814;p50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3815" name="Google Shape;3815;p50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16" name="Google Shape;3816;p50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17" name="Google Shape;3817;p50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18" name="Google Shape;3818;p50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19" name="Google Shape;3819;p50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20" name="Google Shape;3820;p50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21" name="Google Shape;3821;p50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22" name="Google Shape;3822;p50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23" name="Google Shape;3823;p50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24" name="Google Shape;3824;p50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25" name="Google Shape;3825;p50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26" name="Google Shape;3826;p50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827" name="Google Shape;3827;p50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3828" name="Google Shape;3828;p50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29" name="Google Shape;3829;p50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0" name="Google Shape;3830;p50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1" name="Google Shape;3831;p50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2" name="Google Shape;3832;p50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3" name="Google Shape;3833;p50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4" name="Google Shape;3834;p50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5" name="Google Shape;3835;p50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6" name="Google Shape;3836;p50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7" name="Google Shape;3837;p50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8" name="Google Shape;3838;p50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9" name="Google Shape;3839;p50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840" name="Google Shape;3840;p50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3841" name="Google Shape;3841;p50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42" name="Google Shape;3842;p50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43" name="Google Shape;3843;p50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44" name="Google Shape;3844;p50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45" name="Google Shape;3845;p50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46" name="Google Shape;3846;p50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47" name="Google Shape;3847;p50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48" name="Google Shape;3848;p50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49" name="Google Shape;3849;p50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50" name="Google Shape;3850;p50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51" name="Google Shape;3851;p50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52" name="Google Shape;3852;p50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853" name="Google Shape;3853;p50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3854" name="Google Shape;3854;p50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55" name="Google Shape;3855;p50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56" name="Google Shape;3856;p50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57" name="Google Shape;3857;p50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58" name="Google Shape;3858;p50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59" name="Google Shape;3859;p50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60" name="Google Shape;3860;p50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61" name="Google Shape;3861;p50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62" name="Google Shape;3862;p50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63" name="Google Shape;3863;p50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64" name="Google Shape;3864;p50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65" name="Google Shape;3865;p50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866" name="Google Shape;3866;p50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3867" name="Google Shape;3867;p50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68" name="Google Shape;3868;p50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69" name="Google Shape;3869;p50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70" name="Google Shape;3870;p50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71" name="Google Shape;3871;p50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72" name="Google Shape;3872;p50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73" name="Google Shape;3873;p50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74" name="Google Shape;3874;p50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75" name="Google Shape;3875;p50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76" name="Google Shape;3876;p50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77" name="Google Shape;3877;p50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78" name="Google Shape;3878;p50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879" name="Google Shape;3879;p50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3880" name="Google Shape;3880;p50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81" name="Google Shape;3881;p50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82" name="Google Shape;3882;p50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83" name="Google Shape;3883;p50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84" name="Google Shape;3884;p50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85" name="Google Shape;3885;p50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86" name="Google Shape;3886;p50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87" name="Google Shape;3887;p50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88" name="Google Shape;3888;p50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89" name="Google Shape;3889;p50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90" name="Google Shape;3890;p50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91" name="Google Shape;3891;p50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892" name="Google Shape;3892;p50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3893" name="Google Shape;3893;p50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94" name="Google Shape;3894;p50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95" name="Google Shape;3895;p50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96" name="Google Shape;3896;p50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97" name="Google Shape;3897;p50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98" name="Google Shape;3898;p50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99" name="Google Shape;3899;p50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00" name="Google Shape;3900;p50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01" name="Google Shape;3901;p50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02" name="Google Shape;3902;p50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03" name="Google Shape;3903;p50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04" name="Google Shape;3904;p50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3905" name="Google Shape;3905;p50"/>
          <p:cNvGrpSpPr/>
          <p:nvPr/>
        </p:nvGrpSpPr>
        <p:grpSpPr>
          <a:xfrm>
            <a:off x="6263964" y="5029526"/>
            <a:ext cx="1001890" cy="146345"/>
            <a:chOff x="8410705" y="4951720"/>
            <a:chExt cx="811181" cy="118488"/>
          </a:xfrm>
        </p:grpSpPr>
        <p:sp>
          <p:nvSpPr>
            <p:cNvPr id="3906" name="Google Shape;3906;p50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07" name="Google Shape;3907;p50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08" name="Google Shape;3908;p50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09" name="Google Shape;3909;p50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10" name="Google Shape;3910;p50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11" name="Google Shape;3911;p50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12" name="Google Shape;3912;p50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13" name="Google Shape;3913;p50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14" name="Google Shape;3914;p50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15" name="Google Shape;3915;p50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16" name="Google Shape;3916;p50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17" name="Google Shape;3917;p50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18" name="Google Shape;3918;p50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3919" name="Google Shape;3919;p50"/>
          <p:cNvGrpSpPr/>
          <p:nvPr/>
        </p:nvGrpSpPr>
        <p:grpSpPr>
          <a:xfrm>
            <a:off x="2712167" y="595144"/>
            <a:ext cx="626722" cy="96726"/>
            <a:chOff x="3616222" y="793525"/>
            <a:chExt cx="835629" cy="128968"/>
          </a:xfrm>
        </p:grpSpPr>
        <p:sp>
          <p:nvSpPr>
            <p:cNvPr id="3920" name="Google Shape;3920;p50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21" name="Google Shape;3921;p50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22" name="Google Shape;3922;p50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23" name="Google Shape;3923;p50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24" name="Google Shape;3924;p50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25" name="Google Shape;3925;p50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26" name="Google Shape;3926;p50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27" name="Google Shape;3927;p50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28" name="Google Shape;3928;p50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29" name="Google Shape;3929;p50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30" name="Google Shape;3930;p50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3931" name="Google Shape;3931;p50"/>
          <p:cNvGrpSpPr/>
          <p:nvPr/>
        </p:nvGrpSpPr>
        <p:grpSpPr>
          <a:xfrm>
            <a:off x="2006079" y="527492"/>
            <a:ext cx="1339810" cy="120158"/>
            <a:chOff x="2674772" y="703323"/>
            <a:chExt cx="1786413" cy="160211"/>
          </a:xfrm>
        </p:grpSpPr>
        <p:sp>
          <p:nvSpPr>
            <p:cNvPr id="3932" name="Google Shape;3932;p50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33" name="Google Shape;3933;p50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34" name="Google Shape;3934;p50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35" name="Google Shape;3935;p50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36" name="Google Shape;3936;p50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937" name="Google Shape;3937;p50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3938" name="Google Shape;3938;p50"/>
          <p:cNvSpPr/>
          <p:nvPr/>
        </p:nvSpPr>
        <p:spPr>
          <a:xfrm flipH="1" rot="10800000">
            <a:off x="2845655" y="1893025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939" name="Google Shape;3939;p50"/>
          <p:cNvSpPr/>
          <p:nvPr/>
        </p:nvSpPr>
        <p:spPr>
          <a:xfrm flipH="1" rot="10800000">
            <a:off x="5951332" y="1893025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940" name="Google Shape;3940;p50"/>
          <p:cNvSpPr/>
          <p:nvPr/>
        </p:nvSpPr>
        <p:spPr>
          <a:xfrm flipH="1" rot="10800000">
            <a:off x="2846245" y="3529169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941" name="Google Shape;3941;p50"/>
          <p:cNvSpPr/>
          <p:nvPr/>
        </p:nvSpPr>
        <p:spPr>
          <a:xfrm flipH="1" rot="10800000">
            <a:off x="5951241" y="3529169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942" name="Google Shape;3942;p50"/>
          <p:cNvSpPr txBox="1"/>
          <p:nvPr/>
        </p:nvSpPr>
        <p:spPr>
          <a:xfrm>
            <a:off x="6803376" y="3494492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Réseau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2A"/>
            </a:gs>
            <a:gs pos="42000">
              <a:srgbClr val="6600A4"/>
            </a:gs>
            <a:gs pos="70000">
              <a:srgbClr val="6600A4"/>
            </a:gs>
            <a:gs pos="100000">
              <a:srgbClr val="00002A">
                <a:alpha val="89803"/>
              </a:srgbClr>
            </a:gs>
          </a:gsLst>
          <a:lin ang="5400012" scaled="0"/>
        </a:gradFill>
      </p:bgPr>
    </p:bg>
    <p:spTree>
      <p:nvGrpSpPr>
        <p:cNvPr id="3946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7" name="Google Shape;3947;p51"/>
          <p:cNvSpPr/>
          <p:nvPr/>
        </p:nvSpPr>
        <p:spPr>
          <a:xfrm>
            <a:off x="400050" y="390525"/>
            <a:ext cx="8134500" cy="19668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948" name="Google Shape;3948;p51"/>
          <p:cNvSpPr txBox="1"/>
          <p:nvPr/>
        </p:nvSpPr>
        <p:spPr>
          <a:xfrm>
            <a:off x="492919" y="3137565"/>
            <a:ext cx="36219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SoFab </a:t>
            </a:r>
            <a:endParaRPr sz="28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x La Fabrique</a:t>
            </a:r>
            <a:endParaRPr sz="2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949" name="Google Shape;3949;p51"/>
          <p:cNvSpPr txBox="1"/>
          <p:nvPr/>
        </p:nvSpPr>
        <p:spPr>
          <a:xfrm>
            <a:off x="492919" y="3668480"/>
            <a:ext cx="3279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950" name="Google Shape;3950;p51"/>
          <p:cNvSpPr/>
          <p:nvPr/>
        </p:nvSpPr>
        <p:spPr>
          <a:xfrm>
            <a:off x="4384944" y="309031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951" name="Google Shape;3951;p51"/>
          <p:cNvSpPr/>
          <p:nvPr/>
        </p:nvSpPr>
        <p:spPr>
          <a:xfrm>
            <a:off x="4337319" y="304268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952" name="Google Shape;3952;p51"/>
          <p:cNvSpPr/>
          <p:nvPr/>
        </p:nvSpPr>
        <p:spPr>
          <a:xfrm>
            <a:off x="6704908" y="306650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953" name="Google Shape;3953;p51"/>
          <p:cNvSpPr/>
          <p:nvPr/>
        </p:nvSpPr>
        <p:spPr>
          <a:xfrm>
            <a:off x="6657283" y="301887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954" name="Google Shape;3954;p51"/>
          <p:cNvSpPr txBox="1"/>
          <p:nvPr/>
        </p:nvSpPr>
        <p:spPr>
          <a:xfrm>
            <a:off x="4261119" y="3709307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Ouvert à tous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955" name="Google Shape;3955;p51"/>
          <p:cNvSpPr txBox="1"/>
          <p:nvPr/>
        </p:nvSpPr>
        <p:spPr>
          <a:xfrm>
            <a:off x="6557333" y="3704159"/>
            <a:ext cx="1988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Vaste parc machine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3956" name="Google Shape;3956;p51"/>
          <p:cNvSpPr/>
          <p:nvPr/>
        </p:nvSpPr>
        <p:spPr>
          <a:xfrm flipH="1" rot="10800000">
            <a:off x="400050" y="390527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957" name="Google Shape;3957;p51"/>
          <p:cNvSpPr/>
          <p:nvPr/>
        </p:nvSpPr>
        <p:spPr>
          <a:xfrm flipH="1">
            <a:off x="8435100" y="2267736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3958" name="Google Shape;3958;p51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3959" name="Google Shape;3959;p51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3960" name="Google Shape;3960;p51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61" name="Google Shape;3961;p51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62" name="Google Shape;3962;p51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63" name="Google Shape;3963;p51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64" name="Google Shape;3964;p51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65" name="Google Shape;3965;p51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66" name="Google Shape;3966;p51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67" name="Google Shape;3967;p51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68" name="Google Shape;3968;p51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69" name="Google Shape;3969;p51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70" name="Google Shape;3970;p51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71" name="Google Shape;3971;p51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972" name="Google Shape;3972;p51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3973" name="Google Shape;3973;p51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74" name="Google Shape;3974;p51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75" name="Google Shape;3975;p51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76" name="Google Shape;3976;p51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77" name="Google Shape;3977;p51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78" name="Google Shape;3978;p51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79" name="Google Shape;3979;p51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80" name="Google Shape;3980;p51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81" name="Google Shape;3981;p51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82" name="Google Shape;3982;p51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83" name="Google Shape;3983;p51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84" name="Google Shape;3984;p51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985" name="Google Shape;3985;p51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3986" name="Google Shape;3986;p51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87" name="Google Shape;3987;p51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88" name="Google Shape;3988;p51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89" name="Google Shape;3989;p51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90" name="Google Shape;3990;p51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91" name="Google Shape;3991;p51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92" name="Google Shape;3992;p51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93" name="Google Shape;3993;p51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94" name="Google Shape;3994;p51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95" name="Google Shape;3995;p51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96" name="Google Shape;3996;p51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97" name="Google Shape;3997;p51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998" name="Google Shape;3998;p51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3999" name="Google Shape;3999;p51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00" name="Google Shape;4000;p51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01" name="Google Shape;4001;p51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02" name="Google Shape;4002;p51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03" name="Google Shape;4003;p51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04" name="Google Shape;4004;p51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05" name="Google Shape;4005;p51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06" name="Google Shape;4006;p51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07" name="Google Shape;4007;p51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08" name="Google Shape;4008;p51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09" name="Google Shape;4009;p51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10" name="Google Shape;4010;p51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011" name="Google Shape;4011;p51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4012" name="Google Shape;4012;p51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13" name="Google Shape;4013;p51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14" name="Google Shape;4014;p51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15" name="Google Shape;4015;p51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16" name="Google Shape;4016;p51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17" name="Google Shape;4017;p51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18" name="Google Shape;4018;p51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19" name="Google Shape;4019;p51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20" name="Google Shape;4020;p51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21" name="Google Shape;4021;p51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22" name="Google Shape;4022;p51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23" name="Google Shape;4023;p51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024" name="Google Shape;4024;p51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4025" name="Google Shape;4025;p51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26" name="Google Shape;4026;p51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27" name="Google Shape;4027;p51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28" name="Google Shape;4028;p51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29" name="Google Shape;4029;p51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30" name="Google Shape;4030;p51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31" name="Google Shape;4031;p51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32" name="Google Shape;4032;p51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33" name="Google Shape;4033;p51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34" name="Google Shape;4034;p51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35" name="Google Shape;4035;p51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36" name="Google Shape;4036;p51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037" name="Google Shape;4037;p51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4038" name="Google Shape;4038;p51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39" name="Google Shape;4039;p51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0" name="Google Shape;4040;p51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1" name="Google Shape;4041;p51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2" name="Google Shape;4042;p51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3" name="Google Shape;4043;p51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4" name="Google Shape;4044;p51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5" name="Google Shape;4045;p51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6" name="Google Shape;4046;p51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7" name="Google Shape;4047;p51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8" name="Google Shape;4048;p51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9" name="Google Shape;4049;p51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050" name="Google Shape;4050;p51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4051" name="Google Shape;4051;p51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52" name="Google Shape;4052;p51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53" name="Google Shape;4053;p51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54" name="Google Shape;4054;p51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55" name="Google Shape;4055;p51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56" name="Google Shape;4056;p51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57" name="Google Shape;4057;p51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58" name="Google Shape;4058;p51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59" name="Google Shape;4059;p51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60" name="Google Shape;4060;p51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61" name="Google Shape;4061;p51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063" name="Google Shape;4063;p51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4064" name="Google Shape;4064;p51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68" name="Google Shape;4068;p51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69" name="Google Shape;4069;p51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75" name="Google Shape;4075;p51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076" name="Google Shape;4076;p51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4077" name="Google Shape;4077;p51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82" name="Google Shape;4082;p51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83" name="Google Shape;4083;p51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88" name="Google Shape;4088;p51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089" name="Google Shape;4089;p51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4090" name="Google Shape;4090;p51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91" name="Google Shape;4091;p51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92" name="Google Shape;4092;p51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93" name="Google Shape;4093;p51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94" name="Google Shape;4094;p51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102" name="Google Shape;4102;p51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4103" name="Google Shape;4103;p51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04" name="Google Shape;4104;p51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4115" name="Google Shape;4115;p51"/>
          <p:cNvGrpSpPr/>
          <p:nvPr/>
        </p:nvGrpSpPr>
        <p:grpSpPr>
          <a:xfrm>
            <a:off x="8075580" y="1914095"/>
            <a:ext cx="1001890" cy="146345"/>
            <a:chOff x="8410705" y="4951720"/>
            <a:chExt cx="811181" cy="118488"/>
          </a:xfrm>
        </p:grpSpPr>
        <p:sp>
          <p:nvSpPr>
            <p:cNvPr id="4116" name="Google Shape;4116;p51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17" name="Google Shape;4117;p51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18" name="Google Shape;4118;p51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19" name="Google Shape;4119;p51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20" name="Google Shape;4120;p51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21" name="Google Shape;4121;p51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22" name="Google Shape;4122;p51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23" name="Google Shape;4123;p51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24" name="Google Shape;4124;p51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25" name="Google Shape;4125;p51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26" name="Google Shape;4126;p51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27" name="Google Shape;4127;p51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128" name="Google Shape;4128;p51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4129" name="Google Shape;412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357" y="3132821"/>
            <a:ext cx="213875" cy="3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0" name="Google Shape;413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3611" y="3135513"/>
            <a:ext cx="325300" cy="2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1" name="Google Shape;413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5109" y="526341"/>
            <a:ext cx="5824390" cy="16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2A"/>
            </a:gs>
            <a:gs pos="42000">
              <a:srgbClr val="6600A4"/>
            </a:gs>
            <a:gs pos="70000">
              <a:srgbClr val="6600A4"/>
            </a:gs>
            <a:gs pos="100000">
              <a:srgbClr val="00002A">
                <a:alpha val="89803"/>
              </a:srgbClr>
            </a:gs>
          </a:gsLst>
          <a:lin ang="5400012" scaled="0"/>
        </a:gradFill>
      </p:bgPr>
    </p:bg>
    <p:spTree>
      <p:nvGrpSpPr>
        <p:cNvPr id="4135" name="Shape 4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Google Shape;4136;p52"/>
          <p:cNvSpPr/>
          <p:nvPr/>
        </p:nvSpPr>
        <p:spPr>
          <a:xfrm>
            <a:off x="400050" y="390525"/>
            <a:ext cx="8134500" cy="19668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137" name="Google Shape;4137;p52"/>
          <p:cNvSpPr txBox="1"/>
          <p:nvPr/>
        </p:nvSpPr>
        <p:spPr>
          <a:xfrm>
            <a:off x="492919" y="3137565"/>
            <a:ext cx="36219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Lab’Oratoire </a:t>
            </a:r>
            <a:endParaRPr sz="28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Par Acri-ST</a:t>
            </a:r>
            <a:endParaRPr sz="28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138" name="Google Shape;4138;p52"/>
          <p:cNvSpPr txBox="1"/>
          <p:nvPr/>
        </p:nvSpPr>
        <p:spPr>
          <a:xfrm>
            <a:off x="492919" y="3668480"/>
            <a:ext cx="3279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139" name="Google Shape;4139;p52"/>
          <p:cNvSpPr/>
          <p:nvPr/>
        </p:nvSpPr>
        <p:spPr>
          <a:xfrm>
            <a:off x="4384944" y="309031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140" name="Google Shape;4140;p52"/>
          <p:cNvSpPr/>
          <p:nvPr/>
        </p:nvSpPr>
        <p:spPr>
          <a:xfrm>
            <a:off x="4337319" y="304268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141" name="Google Shape;4141;p52"/>
          <p:cNvSpPr/>
          <p:nvPr/>
        </p:nvSpPr>
        <p:spPr>
          <a:xfrm>
            <a:off x="6704908" y="306650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142" name="Google Shape;4142;p52"/>
          <p:cNvSpPr/>
          <p:nvPr/>
        </p:nvSpPr>
        <p:spPr>
          <a:xfrm>
            <a:off x="6657283" y="301887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143" name="Google Shape;4143;p52"/>
          <p:cNvSpPr txBox="1"/>
          <p:nvPr/>
        </p:nvSpPr>
        <p:spPr>
          <a:xfrm>
            <a:off x="4261119" y="3709307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Ouvert à tous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144" name="Google Shape;4144;p52"/>
          <p:cNvSpPr txBox="1"/>
          <p:nvPr/>
        </p:nvSpPr>
        <p:spPr>
          <a:xfrm>
            <a:off x="6557333" y="3704159"/>
            <a:ext cx="1988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Situé en centre ville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145" name="Google Shape;4145;p52"/>
          <p:cNvSpPr/>
          <p:nvPr/>
        </p:nvSpPr>
        <p:spPr>
          <a:xfrm flipH="1" rot="10800000">
            <a:off x="400050" y="390527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146" name="Google Shape;4146;p52"/>
          <p:cNvSpPr/>
          <p:nvPr/>
        </p:nvSpPr>
        <p:spPr>
          <a:xfrm flipH="1">
            <a:off x="8435100" y="2267736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4147" name="Google Shape;4147;p52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4148" name="Google Shape;4148;p52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4149" name="Google Shape;4149;p52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0" name="Google Shape;4150;p52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1" name="Google Shape;4151;p52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2" name="Google Shape;4152;p52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3" name="Google Shape;4153;p52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4" name="Google Shape;4154;p52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5" name="Google Shape;4155;p52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6" name="Google Shape;4156;p52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7" name="Google Shape;4157;p52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8" name="Google Shape;4158;p52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9" name="Google Shape;4159;p52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60" name="Google Shape;4160;p52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161" name="Google Shape;4161;p52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4162" name="Google Shape;4162;p52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63" name="Google Shape;4163;p52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64" name="Google Shape;4164;p52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65" name="Google Shape;4165;p52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66" name="Google Shape;4166;p52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67" name="Google Shape;4167;p52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68" name="Google Shape;4168;p52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69" name="Google Shape;4169;p52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70" name="Google Shape;4170;p52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71" name="Google Shape;4171;p52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72" name="Google Shape;4172;p52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73" name="Google Shape;4173;p52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174" name="Google Shape;4174;p52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4175" name="Google Shape;4175;p52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76" name="Google Shape;4176;p52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77" name="Google Shape;4177;p52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78" name="Google Shape;4178;p52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79" name="Google Shape;4179;p52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80" name="Google Shape;4180;p52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81" name="Google Shape;4181;p52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82" name="Google Shape;4182;p52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83" name="Google Shape;4183;p52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84" name="Google Shape;4184;p52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85" name="Google Shape;4185;p52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86" name="Google Shape;4186;p52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187" name="Google Shape;4187;p52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4188" name="Google Shape;4188;p52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89" name="Google Shape;4189;p52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0" name="Google Shape;4190;p52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1" name="Google Shape;4191;p52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2" name="Google Shape;4192;p52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3" name="Google Shape;4193;p52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4" name="Google Shape;4194;p52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5" name="Google Shape;4195;p52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6" name="Google Shape;4196;p52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7" name="Google Shape;4197;p52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8" name="Google Shape;4198;p52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9" name="Google Shape;4199;p52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200" name="Google Shape;4200;p52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4201" name="Google Shape;4201;p52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02" name="Google Shape;4202;p52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03" name="Google Shape;4203;p52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04" name="Google Shape;4204;p52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05" name="Google Shape;4205;p52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06" name="Google Shape;4206;p52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07" name="Google Shape;4207;p52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08" name="Google Shape;4208;p52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09" name="Google Shape;4209;p52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10" name="Google Shape;4210;p52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11" name="Google Shape;4211;p52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12" name="Google Shape;4212;p52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213" name="Google Shape;4213;p52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4214" name="Google Shape;4214;p52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15" name="Google Shape;4215;p52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16" name="Google Shape;4216;p52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17" name="Google Shape;4217;p52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18" name="Google Shape;4218;p52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19" name="Google Shape;4219;p52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20" name="Google Shape;4220;p52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21" name="Google Shape;4221;p52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22" name="Google Shape;4222;p52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23" name="Google Shape;4223;p52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24" name="Google Shape;4224;p52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25" name="Google Shape;4225;p52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226" name="Google Shape;4226;p52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4227" name="Google Shape;4227;p52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28" name="Google Shape;4228;p52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29" name="Google Shape;4229;p52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30" name="Google Shape;4230;p52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31" name="Google Shape;4231;p52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32" name="Google Shape;4232;p52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33" name="Google Shape;4233;p52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34" name="Google Shape;4234;p52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35" name="Google Shape;4235;p52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36" name="Google Shape;4236;p52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37" name="Google Shape;4237;p52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38" name="Google Shape;4238;p52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239" name="Google Shape;4239;p52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4240" name="Google Shape;4240;p52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41" name="Google Shape;4241;p52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42" name="Google Shape;4242;p52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43" name="Google Shape;4243;p52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44" name="Google Shape;4244;p52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45" name="Google Shape;4245;p52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46" name="Google Shape;4246;p52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47" name="Google Shape;4247;p52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48" name="Google Shape;4248;p52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49" name="Google Shape;4249;p52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50" name="Google Shape;4250;p52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51" name="Google Shape;4251;p52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252" name="Google Shape;4252;p52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4253" name="Google Shape;4253;p52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54" name="Google Shape;4254;p52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55" name="Google Shape;4255;p52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56" name="Google Shape;4256;p52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57" name="Google Shape;4257;p52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58" name="Google Shape;4258;p52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59" name="Google Shape;4259;p52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60" name="Google Shape;4260;p52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61" name="Google Shape;4261;p52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62" name="Google Shape;4262;p52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63" name="Google Shape;4263;p52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64" name="Google Shape;4264;p52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265" name="Google Shape;4265;p52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4266" name="Google Shape;4266;p52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67" name="Google Shape;4267;p52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68" name="Google Shape;4268;p52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69" name="Google Shape;4269;p52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70" name="Google Shape;4270;p52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71" name="Google Shape;4271;p52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72" name="Google Shape;4272;p52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73" name="Google Shape;4273;p52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74" name="Google Shape;4274;p52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75" name="Google Shape;4275;p52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76" name="Google Shape;4276;p52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77" name="Google Shape;4277;p52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278" name="Google Shape;4278;p52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4279" name="Google Shape;4279;p52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0" name="Google Shape;4280;p52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1" name="Google Shape;4281;p52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2" name="Google Shape;4282;p52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3" name="Google Shape;4283;p52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4" name="Google Shape;4284;p52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5" name="Google Shape;4285;p52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6" name="Google Shape;4286;p52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7" name="Google Shape;4287;p52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8" name="Google Shape;4288;p52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9" name="Google Shape;4289;p52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90" name="Google Shape;4290;p52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291" name="Google Shape;4291;p52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4292" name="Google Shape;4292;p52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93" name="Google Shape;4293;p52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94" name="Google Shape;4294;p52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95" name="Google Shape;4295;p52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96" name="Google Shape;4296;p52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97" name="Google Shape;4297;p52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98" name="Google Shape;4298;p52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99" name="Google Shape;4299;p52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00" name="Google Shape;4300;p52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01" name="Google Shape;4301;p52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02" name="Google Shape;4302;p52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03" name="Google Shape;4303;p52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4304" name="Google Shape;4304;p52"/>
          <p:cNvGrpSpPr/>
          <p:nvPr/>
        </p:nvGrpSpPr>
        <p:grpSpPr>
          <a:xfrm>
            <a:off x="8075580" y="1914095"/>
            <a:ext cx="1001890" cy="146345"/>
            <a:chOff x="8410705" y="4951720"/>
            <a:chExt cx="811181" cy="118488"/>
          </a:xfrm>
        </p:grpSpPr>
        <p:sp>
          <p:nvSpPr>
            <p:cNvPr id="4305" name="Google Shape;4305;p52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06" name="Google Shape;4306;p52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07" name="Google Shape;4307;p52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08" name="Google Shape;4308;p52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09" name="Google Shape;4309;p52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10" name="Google Shape;4310;p52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11" name="Google Shape;4311;p52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12" name="Google Shape;4312;p52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13" name="Google Shape;4313;p52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14" name="Google Shape;4314;p52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15" name="Google Shape;4315;p52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16" name="Google Shape;4316;p52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317" name="Google Shape;4317;p52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4318" name="Google Shape;431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357" y="3132821"/>
            <a:ext cx="213875" cy="3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9" name="Google Shape;431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3611" y="3135513"/>
            <a:ext cx="325300" cy="2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0" name="Google Shape;4320;p52" title="LABORATOIRE_LOGOLABO_GRANDFORMAT_orang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2924" y="689988"/>
            <a:ext cx="6766725" cy="136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2A"/>
            </a:gs>
            <a:gs pos="42000">
              <a:srgbClr val="6600A4"/>
            </a:gs>
            <a:gs pos="70000">
              <a:srgbClr val="6600A4"/>
            </a:gs>
            <a:gs pos="100000">
              <a:srgbClr val="00002A">
                <a:alpha val="89803"/>
              </a:srgbClr>
            </a:gs>
          </a:gsLst>
          <a:lin ang="5400012" scaled="0"/>
        </a:gradFill>
      </p:bgPr>
    </p:bg>
    <p:spTree>
      <p:nvGrpSpPr>
        <p:cNvPr id="4324" name="Shape 4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5" name="Google Shape;4325;p53"/>
          <p:cNvSpPr/>
          <p:nvPr/>
        </p:nvSpPr>
        <p:spPr>
          <a:xfrm>
            <a:off x="400050" y="390525"/>
            <a:ext cx="8134500" cy="19668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326" name="Google Shape;4326;p53"/>
          <p:cNvSpPr txBox="1"/>
          <p:nvPr/>
        </p:nvSpPr>
        <p:spPr>
          <a:xfrm>
            <a:off x="492919" y="3137565"/>
            <a:ext cx="36219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ARTI FAB</a:t>
            </a:r>
            <a:endParaRPr sz="28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CMAR</a:t>
            </a:r>
            <a:endParaRPr sz="28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327" name="Google Shape;4327;p53"/>
          <p:cNvSpPr txBox="1"/>
          <p:nvPr/>
        </p:nvSpPr>
        <p:spPr>
          <a:xfrm>
            <a:off x="492919" y="3668480"/>
            <a:ext cx="3279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328" name="Google Shape;4328;p53"/>
          <p:cNvSpPr/>
          <p:nvPr/>
        </p:nvSpPr>
        <p:spPr>
          <a:xfrm>
            <a:off x="4384944" y="309031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329" name="Google Shape;4329;p53"/>
          <p:cNvSpPr/>
          <p:nvPr/>
        </p:nvSpPr>
        <p:spPr>
          <a:xfrm>
            <a:off x="4337319" y="304268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330" name="Google Shape;4330;p53"/>
          <p:cNvSpPr/>
          <p:nvPr/>
        </p:nvSpPr>
        <p:spPr>
          <a:xfrm>
            <a:off x="6704908" y="306650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331" name="Google Shape;4331;p53"/>
          <p:cNvSpPr/>
          <p:nvPr/>
        </p:nvSpPr>
        <p:spPr>
          <a:xfrm>
            <a:off x="6657283" y="301887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332" name="Google Shape;4332;p53"/>
          <p:cNvSpPr txBox="1"/>
          <p:nvPr/>
        </p:nvSpPr>
        <p:spPr>
          <a:xfrm>
            <a:off x="4261119" y="3709307"/>
            <a:ext cx="1988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Spécialisé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artisans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333" name="Google Shape;4333;p53"/>
          <p:cNvSpPr txBox="1"/>
          <p:nvPr/>
        </p:nvSpPr>
        <p:spPr>
          <a:xfrm>
            <a:off x="6557333" y="3704159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En stand-by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334" name="Google Shape;4334;p53"/>
          <p:cNvSpPr/>
          <p:nvPr/>
        </p:nvSpPr>
        <p:spPr>
          <a:xfrm flipH="1" rot="10800000">
            <a:off x="400050" y="390527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335" name="Google Shape;4335;p53"/>
          <p:cNvSpPr/>
          <p:nvPr/>
        </p:nvSpPr>
        <p:spPr>
          <a:xfrm flipH="1">
            <a:off x="8435100" y="2267736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4336" name="Google Shape;4336;p53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4337" name="Google Shape;4337;p53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4338" name="Google Shape;4338;p53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39" name="Google Shape;4339;p53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0" name="Google Shape;4340;p53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1" name="Google Shape;4341;p53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2" name="Google Shape;4342;p53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3" name="Google Shape;4343;p53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4" name="Google Shape;4344;p53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5" name="Google Shape;4345;p53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6" name="Google Shape;4346;p53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7" name="Google Shape;4347;p53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8" name="Google Shape;4348;p53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9" name="Google Shape;4349;p53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350" name="Google Shape;4350;p53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4351" name="Google Shape;4351;p53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52" name="Google Shape;4352;p53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53" name="Google Shape;4353;p53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54" name="Google Shape;4354;p53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55" name="Google Shape;4355;p53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56" name="Google Shape;4356;p53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57" name="Google Shape;4357;p53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58" name="Google Shape;4358;p53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59" name="Google Shape;4359;p53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60" name="Google Shape;4360;p53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61" name="Google Shape;4361;p53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62" name="Google Shape;4362;p53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363" name="Google Shape;4363;p53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4364" name="Google Shape;4364;p53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65" name="Google Shape;4365;p53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66" name="Google Shape;4366;p53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67" name="Google Shape;4367;p53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68" name="Google Shape;4368;p53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69" name="Google Shape;4369;p53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70" name="Google Shape;4370;p53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71" name="Google Shape;4371;p53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72" name="Google Shape;4372;p53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73" name="Google Shape;4373;p53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74" name="Google Shape;4374;p53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75" name="Google Shape;4375;p53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376" name="Google Shape;4376;p53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4377" name="Google Shape;4377;p53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78" name="Google Shape;4378;p53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79" name="Google Shape;4379;p53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80" name="Google Shape;4380;p53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81" name="Google Shape;4381;p53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82" name="Google Shape;4382;p53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83" name="Google Shape;4383;p53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84" name="Google Shape;4384;p53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85" name="Google Shape;4385;p53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86" name="Google Shape;4386;p53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87" name="Google Shape;4387;p53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88" name="Google Shape;4388;p53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389" name="Google Shape;4389;p53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4390" name="Google Shape;4390;p53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91" name="Google Shape;4391;p53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92" name="Google Shape;4392;p53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93" name="Google Shape;4393;p53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94" name="Google Shape;4394;p53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95" name="Google Shape;4395;p53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96" name="Google Shape;4396;p53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97" name="Google Shape;4397;p53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98" name="Google Shape;4398;p53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99" name="Google Shape;4399;p53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00" name="Google Shape;4400;p53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01" name="Google Shape;4401;p53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402" name="Google Shape;4402;p53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4403" name="Google Shape;4403;p53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04" name="Google Shape;4404;p53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05" name="Google Shape;4405;p53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06" name="Google Shape;4406;p53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07" name="Google Shape;4407;p53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08" name="Google Shape;4408;p53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09" name="Google Shape;4409;p53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10" name="Google Shape;4410;p53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11" name="Google Shape;4411;p53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12" name="Google Shape;4412;p53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13" name="Google Shape;4413;p53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14" name="Google Shape;4414;p53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415" name="Google Shape;4415;p53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4416" name="Google Shape;4416;p53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17" name="Google Shape;4417;p53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18" name="Google Shape;4418;p53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19" name="Google Shape;4419;p53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20" name="Google Shape;4420;p53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21" name="Google Shape;4421;p53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22" name="Google Shape;4422;p53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23" name="Google Shape;4423;p53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24" name="Google Shape;4424;p53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25" name="Google Shape;4425;p53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26" name="Google Shape;4426;p53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27" name="Google Shape;4427;p53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428" name="Google Shape;4428;p53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4429" name="Google Shape;4429;p53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0" name="Google Shape;4430;p53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1" name="Google Shape;4431;p53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2" name="Google Shape;4432;p53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3" name="Google Shape;4433;p53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4" name="Google Shape;4434;p53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5" name="Google Shape;4435;p53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6" name="Google Shape;4436;p53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7" name="Google Shape;4437;p53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8" name="Google Shape;4438;p53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9" name="Google Shape;4439;p53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40" name="Google Shape;4440;p53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441" name="Google Shape;4441;p53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4442" name="Google Shape;4442;p53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43" name="Google Shape;4443;p53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44" name="Google Shape;4444;p53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45" name="Google Shape;4445;p53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46" name="Google Shape;4446;p53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47" name="Google Shape;4447;p53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48" name="Google Shape;4448;p53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49" name="Google Shape;4449;p53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50" name="Google Shape;4450;p53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51" name="Google Shape;4451;p53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52" name="Google Shape;4452;p53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53" name="Google Shape;4453;p53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454" name="Google Shape;4454;p53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4455" name="Google Shape;4455;p53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56" name="Google Shape;4456;p53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57" name="Google Shape;4457;p53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58" name="Google Shape;4458;p53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59" name="Google Shape;4459;p53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60" name="Google Shape;4460;p53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61" name="Google Shape;4461;p53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62" name="Google Shape;4462;p53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63" name="Google Shape;4463;p53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64" name="Google Shape;4464;p53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65" name="Google Shape;4465;p53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66" name="Google Shape;4466;p53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467" name="Google Shape;4467;p53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4468" name="Google Shape;4468;p53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69" name="Google Shape;4469;p53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0" name="Google Shape;4470;p53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1" name="Google Shape;4471;p53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2" name="Google Shape;4472;p53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3" name="Google Shape;4473;p53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4" name="Google Shape;4474;p53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5" name="Google Shape;4475;p53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6" name="Google Shape;4476;p53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7" name="Google Shape;4477;p53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8" name="Google Shape;4478;p53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9" name="Google Shape;4479;p53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480" name="Google Shape;4480;p53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4481" name="Google Shape;4481;p53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82" name="Google Shape;4482;p53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83" name="Google Shape;4483;p53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84" name="Google Shape;4484;p53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85" name="Google Shape;4485;p53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86" name="Google Shape;4486;p53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87" name="Google Shape;4487;p53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88" name="Google Shape;4488;p53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89" name="Google Shape;4489;p53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90" name="Google Shape;4490;p53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91" name="Google Shape;4491;p53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92" name="Google Shape;4492;p53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4493" name="Google Shape;4493;p53"/>
          <p:cNvGrpSpPr/>
          <p:nvPr/>
        </p:nvGrpSpPr>
        <p:grpSpPr>
          <a:xfrm>
            <a:off x="8075580" y="1914095"/>
            <a:ext cx="1001890" cy="146345"/>
            <a:chOff x="8410705" y="4951720"/>
            <a:chExt cx="811181" cy="118488"/>
          </a:xfrm>
        </p:grpSpPr>
        <p:sp>
          <p:nvSpPr>
            <p:cNvPr id="4494" name="Google Shape;4494;p53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495" name="Google Shape;4495;p53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496" name="Google Shape;4496;p53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497" name="Google Shape;4497;p53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498" name="Google Shape;4498;p53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499" name="Google Shape;4499;p53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500" name="Google Shape;4500;p53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501" name="Google Shape;4501;p53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502" name="Google Shape;4502;p53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503" name="Google Shape;4503;p53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504" name="Google Shape;4504;p53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505" name="Google Shape;4505;p53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506" name="Google Shape;4506;p53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4507" name="Google Shape;450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357" y="3132821"/>
            <a:ext cx="213875" cy="3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8" name="Google Shape;450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3611" y="3135513"/>
            <a:ext cx="325300" cy="2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9" name="Google Shape;450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3199" y="480225"/>
            <a:ext cx="6676713" cy="16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2A"/>
            </a:gs>
            <a:gs pos="42000">
              <a:srgbClr val="6600A4"/>
            </a:gs>
            <a:gs pos="70000">
              <a:srgbClr val="6600A4"/>
            </a:gs>
            <a:gs pos="100000">
              <a:srgbClr val="00002A">
                <a:alpha val="89803"/>
              </a:srgbClr>
            </a:gs>
          </a:gsLst>
          <a:lin ang="5400012" scaled="0"/>
        </a:gradFill>
      </p:bgPr>
    </p:bg>
    <p:spTree>
      <p:nvGrpSpPr>
        <p:cNvPr id="4513" name="Shape 4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4" name="Google Shape;4514;p54"/>
          <p:cNvSpPr/>
          <p:nvPr/>
        </p:nvSpPr>
        <p:spPr>
          <a:xfrm>
            <a:off x="400050" y="390525"/>
            <a:ext cx="8134500" cy="19668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515" name="Google Shape;4515;p54"/>
          <p:cNvSpPr txBox="1"/>
          <p:nvPr/>
        </p:nvSpPr>
        <p:spPr>
          <a:xfrm>
            <a:off x="492919" y="3137565"/>
            <a:ext cx="36219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FabLab de la médiathèque d’Antibes</a:t>
            </a:r>
            <a:endParaRPr sz="2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516" name="Google Shape;4516;p54"/>
          <p:cNvSpPr txBox="1"/>
          <p:nvPr/>
        </p:nvSpPr>
        <p:spPr>
          <a:xfrm>
            <a:off x="492919" y="3668480"/>
            <a:ext cx="3279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517" name="Google Shape;4517;p54"/>
          <p:cNvSpPr/>
          <p:nvPr/>
        </p:nvSpPr>
        <p:spPr>
          <a:xfrm>
            <a:off x="4384944" y="309031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518" name="Google Shape;4518;p54"/>
          <p:cNvSpPr/>
          <p:nvPr/>
        </p:nvSpPr>
        <p:spPr>
          <a:xfrm>
            <a:off x="4337319" y="304268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519" name="Google Shape;4519;p54"/>
          <p:cNvSpPr/>
          <p:nvPr/>
        </p:nvSpPr>
        <p:spPr>
          <a:xfrm>
            <a:off x="6704908" y="306650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520" name="Google Shape;4520;p54"/>
          <p:cNvSpPr/>
          <p:nvPr/>
        </p:nvSpPr>
        <p:spPr>
          <a:xfrm>
            <a:off x="6657283" y="301887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521" name="Google Shape;4521;p54"/>
          <p:cNvSpPr txBox="1"/>
          <p:nvPr/>
        </p:nvSpPr>
        <p:spPr>
          <a:xfrm>
            <a:off x="4261119" y="3709307"/>
            <a:ext cx="1988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Ouvert au public le vendredi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522" name="Google Shape;4522;p54"/>
          <p:cNvSpPr txBox="1"/>
          <p:nvPr/>
        </p:nvSpPr>
        <p:spPr>
          <a:xfrm>
            <a:off x="6557333" y="3704159"/>
            <a:ext cx="1988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Ateliers les mercredis et samedis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523" name="Google Shape;4523;p54"/>
          <p:cNvSpPr/>
          <p:nvPr/>
        </p:nvSpPr>
        <p:spPr>
          <a:xfrm flipH="1" rot="10800000">
            <a:off x="400050" y="390527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524" name="Google Shape;4524;p54"/>
          <p:cNvSpPr/>
          <p:nvPr/>
        </p:nvSpPr>
        <p:spPr>
          <a:xfrm flipH="1">
            <a:off x="8435100" y="2267736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4525" name="Google Shape;4525;p54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4526" name="Google Shape;4526;p54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4527" name="Google Shape;4527;p54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28" name="Google Shape;4528;p54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29" name="Google Shape;4529;p54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30" name="Google Shape;4530;p54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31" name="Google Shape;4531;p54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32" name="Google Shape;4532;p54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33" name="Google Shape;4533;p54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34" name="Google Shape;4534;p54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35" name="Google Shape;4535;p54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36" name="Google Shape;4536;p54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37" name="Google Shape;4537;p54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38" name="Google Shape;4538;p54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539" name="Google Shape;4539;p54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4540" name="Google Shape;4540;p54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41" name="Google Shape;4541;p54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42" name="Google Shape;4542;p54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43" name="Google Shape;4543;p54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44" name="Google Shape;4544;p54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45" name="Google Shape;4545;p54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46" name="Google Shape;4546;p54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47" name="Google Shape;4547;p54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48" name="Google Shape;4548;p54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49" name="Google Shape;4549;p54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50" name="Google Shape;4550;p54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51" name="Google Shape;4551;p54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552" name="Google Shape;4552;p54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4553" name="Google Shape;4553;p54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54" name="Google Shape;4554;p54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55" name="Google Shape;4555;p54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56" name="Google Shape;4556;p54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57" name="Google Shape;4557;p54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58" name="Google Shape;4558;p54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59" name="Google Shape;4559;p54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60" name="Google Shape;4560;p54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61" name="Google Shape;4561;p54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62" name="Google Shape;4562;p54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63" name="Google Shape;4563;p54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64" name="Google Shape;4564;p54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565" name="Google Shape;4565;p54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4566" name="Google Shape;4566;p54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67" name="Google Shape;4567;p54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68" name="Google Shape;4568;p54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69" name="Google Shape;4569;p54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70" name="Google Shape;4570;p54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71" name="Google Shape;4571;p54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72" name="Google Shape;4572;p54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73" name="Google Shape;4573;p54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74" name="Google Shape;4574;p54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75" name="Google Shape;4575;p54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76" name="Google Shape;4576;p54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77" name="Google Shape;4577;p54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578" name="Google Shape;4578;p54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4579" name="Google Shape;4579;p54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0" name="Google Shape;4580;p54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1" name="Google Shape;4581;p54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2" name="Google Shape;4582;p54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3" name="Google Shape;4583;p54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4" name="Google Shape;4584;p54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5" name="Google Shape;4585;p54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6" name="Google Shape;4586;p54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7" name="Google Shape;4587;p54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8" name="Google Shape;4588;p54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9" name="Google Shape;4589;p54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90" name="Google Shape;4590;p54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591" name="Google Shape;4591;p54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4592" name="Google Shape;4592;p54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93" name="Google Shape;4593;p54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94" name="Google Shape;4594;p54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95" name="Google Shape;4595;p54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96" name="Google Shape;4596;p54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97" name="Google Shape;4597;p54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98" name="Google Shape;4598;p54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99" name="Google Shape;4599;p54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00" name="Google Shape;4600;p54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01" name="Google Shape;4601;p54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02" name="Google Shape;4602;p54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03" name="Google Shape;4603;p54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604" name="Google Shape;4604;p54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4605" name="Google Shape;4605;p54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06" name="Google Shape;4606;p54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07" name="Google Shape;4607;p54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08" name="Google Shape;4608;p54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09" name="Google Shape;4609;p54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10" name="Google Shape;4610;p54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11" name="Google Shape;4611;p54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12" name="Google Shape;4612;p54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13" name="Google Shape;4613;p54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14" name="Google Shape;4614;p54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15" name="Google Shape;4615;p54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16" name="Google Shape;4616;p54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617" name="Google Shape;4617;p54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4618" name="Google Shape;4618;p54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19" name="Google Shape;4619;p54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0" name="Google Shape;4620;p54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1" name="Google Shape;4621;p54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2" name="Google Shape;4622;p54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3" name="Google Shape;4623;p54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4" name="Google Shape;4624;p54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5" name="Google Shape;4625;p54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6" name="Google Shape;4626;p54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7" name="Google Shape;4627;p54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8" name="Google Shape;4628;p54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9" name="Google Shape;4629;p54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630" name="Google Shape;4630;p54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4631" name="Google Shape;4631;p54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32" name="Google Shape;4632;p54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33" name="Google Shape;4633;p54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34" name="Google Shape;4634;p54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35" name="Google Shape;4635;p54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36" name="Google Shape;4636;p54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37" name="Google Shape;4637;p54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38" name="Google Shape;4638;p54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39" name="Google Shape;4639;p54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40" name="Google Shape;4640;p54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41" name="Google Shape;4641;p54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42" name="Google Shape;4642;p54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643" name="Google Shape;4643;p54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4644" name="Google Shape;4644;p54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45" name="Google Shape;4645;p54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46" name="Google Shape;4646;p54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47" name="Google Shape;4647;p54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48" name="Google Shape;4648;p54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49" name="Google Shape;4649;p54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50" name="Google Shape;4650;p54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51" name="Google Shape;4651;p54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52" name="Google Shape;4652;p54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53" name="Google Shape;4653;p54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54" name="Google Shape;4654;p54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55" name="Google Shape;4655;p54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656" name="Google Shape;4656;p54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4657" name="Google Shape;4657;p54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58" name="Google Shape;4658;p54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59" name="Google Shape;4659;p54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60" name="Google Shape;4660;p54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61" name="Google Shape;4661;p54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62" name="Google Shape;4662;p54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63" name="Google Shape;4663;p54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64" name="Google Shape;4664;p54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65" name="Google Shape;4665;p54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66" name="Google Shape;4666;p54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67" name="Google Shape;4667;p54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68" name="Google Shape;4668;p54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669" name="Google Shape;4669;p54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4670" name="Google Shape;4670;p54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71" name="Google Shape;4671;p54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72" name="Google Shape;4672;p54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73" name="Google Shape;4673;p54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74" name="Google Shape;4674;p54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75" name="Google Shape;4675;p54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76" name="Google Shape;4676;p54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77" name="Google Shape;4677;p54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78" name="Google Shape;4678;p54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79" name="Google Shape;4679;p54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80" name="Google Shape;4680;p54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81" name="Google Shape;4681;p54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4682" name="Google Shape;4682;p54"/>
          <p:cNvGrpSpPr/>
          <p:nvPr/>
        </p:nvGrpSpPr>
        <p:grpSpPr>
          <a:xfrm>
            <a:off x="8075580" y="1914095"/>
            <a:ext cx="1001890" cy="146345"/>
            <a:chOff x="8410705" y="4951720"/>
            <a:chExt cx="811181" cy="118488"/>
          </a:xfrm>
        </p:grpSpPr>
        <p:sp>
          <p:nvSpPr>
            <p:cNvPr id="4683" name="Google Shape;4683;p54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84" name="Google Shape;4684;p54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85" name="Google Shape;4685;p54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86" name="Google Shape;4686;p54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87" name="Google Shape;4687;p54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88" name="Google Shape;4688;p54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89" name="Google Shape;4689;p54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90" name="Google Shape;4690;p54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91" name="Google Shape;4691;p54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92" name="Google Shape;4692;p54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93" name="Google Shape;4693;p54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94" name="Google Shape;4694;p54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695" name="Google Shape;4695;p54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4696" name="Google Shape;469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357" y="3132821"/>
            <a:ext cx="213875" cy="3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7" name="Google Shape;469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3611" y="3135513"/>
            <a:ext cx="325300" cy="2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8" name="Google Shape;469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773" y="450998"/>
            <a:ext cx="1759975" cy="175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0000">
              <a:schemeClr val="accent2"/>
            </a:gs>
            <a:gs pos="67000">
              <a:schemeClr val="accent2"/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/>
        </p:nvSpPr>
        <p:spPr>
          <a:xfrm>
            <a:off x="492926" y="918250"/>
            <a:ext cx="4079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Noterbel Innovation</a:t>
            </a:r>
            <a:endParaRPr sz="2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22" name="Google Shape;122;p28"/>
          <p:cNvSpPr txBox="1"/>
          <p:nvPr/>
        </p:nvSpPr>
        <p:spPr>
          <a:xfrm>
            <a:off x="492925" y="1449150"/>
            <a:ext cx="4269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Xavier LEBRETON</a:t>
            </a:r>
            <a:endParaRPr sz="1900"/>
          </a:p>
        </p:txBody>
      </p:sp>
      <p:sp>
        <p:nvSpPr>
          <p:cNvPr id="123" name="Google Shape;123;p28"/>
          <p:cNvSpPr/>
          <p:nvPr/>
        </p:nvSpPr>
        <p:spPr>
          <a:xfrm>
            <a:off x="5520417" y="825288"/>
            <a:ext cx="582711" cy="490704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6666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4" name="Google Shape;124;p28"/>
          <p:cNvSpPr/>
          <p:nvPr/>
        </p:nvSpPr>
        <p:spPr>
          <a:xfrm>
            <a:off x="5472792" y="777663"/>
            <a:ext cx="582711" cy="490704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5" name="Google Shape;125;p28"/>
          <p:cNvSpPr/>
          <p:nvPr/>
        </p:nvSpPr>
        <p:spPr>
          <a:xfrm>
            <a:off x="5520417" y="1845078"/>
            <a:ext cx="582711" cy="490704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6666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6" name="Google Shape;126;p28"/>
          <p:cNvSpPr/>
          <p:nvPr/>
        </p:nvSpPr>
        <p:spPr>
          <a:xfrm>
            <a:off x="5472792" y="1797453"/>
            <a:ext cx="582711" cy="490704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7" name="Google Shape;127;p28"/>
          <p:cNvSpPr/>
          <p:nvPr/>
        </p:nvSpPr>
        <p:spPr>
          <a:xfrm>
            <a:off x="5520417" y="2864868"/>
            <a:ext cx="582711" cy="490704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6666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8" name="Google Shape;128;p28"/>
          <p:cNvSpPr/>
          <p:nvPr/>
        </p:nvSpPr>
        <p:spPr>
          <a:xfrm>
            <a:off x="5472792" y="2817243"/>
            <a:ext cx="582711" cy="490704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9" name="Google Shape;129;p28"/>
          <p:cNvSpPr/>
          <p:nvPr/>
        </p:nvSpPr>
        <p:spPr>
          <a:xfrm>
            <a:off x="5520417" y="3884658"/>
            <a:ext cx="582711" cy="490704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6666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0" name="Google Shape;130;p28"/>
          <p:cNvSpPr/>
          <p:nvPr/>
        </p:nvSpPr>
        <p:spPr>
          <a:xfrm>
            <a:off x="5472792" y="3837033"/>
            <a:ext cx="582711" cy="490704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1" name="Google Shape;131;p28"/>
          <p:cNvSpPr txBox="1"/>
          <p:nvPr/>
        </p:nvSpPr>
        <p:spPr>
          <a:xfrm>
            <a:off x="6281108" y="1050131"/>
            <a:ext cx="23961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2" name="Google Shape;132;p28"/>
          <p:cNvSpPr txBox="1"/>
          <p:nvPr/>
        </p:nvSpPr>
        <p:spPr>
          <a:xfrm>
            <a:off x="6234258" y="873033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Prototypage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33" name="Google Shape;133;p28"/>
          <p:cNvSpPr txBox="1"/>
          <p:nvPr/>
        </p:nvSpPr>
        <p:spPr>
          <a:xfrm>
            <a:off x="6273081" y="2066426"/>
            <a:ext cx="23961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4" name="Google Shape;134;p28"/>
          <p:cNvSpPr txBox="1"/>
          <p:nvPr/>
        </p:nvSpPr>
        <p:spPr>
          <a:xfrm>
            <a:off x="6234319" y="1940389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Petites séries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35" name="Google Shape;135;p28"/>
          <p:cNvSpPr txBox="1"/>
          <p:nvPr/>
        </p:nvSpPr>
        <p:spPr>
          <a:xfrm>
            <a:off x="6273081" y="3082720"/>
            <a:ext cx="23961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6" name="Google Shape;136;p28"/>
          <p:cNvSpPr txBox="1"/>
          <p:nvPr/>
        </p:nvSpPr>
        <p:spPr>
          <a:xfrm>
            <a:off x="6234394" y="2949284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Personnalisation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37" name="Google Shape;137;p28"/>
          <p:cNvSpPr txBox="1"/>
          <p:nvPr/>
        </p:nvSpPr>
        <p:spPr>
          <a:xfrm>
            <a:off x="6273081" y="4072019"/>
            <a:ext cx="23961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38" name="Google Shape;138;p28"/>
          <p:cNvSpPr txBox="1"/>
          <p:nvPr/>
        </p:nvSpPr>
        <p:spPr>
          <a:xfrm>
            <a:off x="6281106" y="3958146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Formation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39" name="Google Shape;139;p28"/>
          <p:cNvSpPr/>
          <p:nvPr/>
        </p:nvSpPr>
        <p:spPr>
          <a:xfrm>
            <a:off x="460772" y="2258222"/>
            <a:ext cx="4111228" cy="2005594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40" name="Google Shape;140;p28"/>
          <p:cNvSpPr/>
          <p:nvPr/>
        </p:nvSpPr>
        <p:spPr>
          <a:xfrm flipH="1" rot="10800000">
            <a:off x="462299" y="2258222"/>
            <a:ext cx="99342" cy="89701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141" name="Google Shape;141;p28"/>
          <p:cNvGrpSpPr/>
          <p:nvPr/>
        </p:nvGrpSpPr>
        <p:grpSpPr>
          <a:xfrm>
            <a:off x="8353424" y="-745247"/>
            <a:ext cx="1695451" cy="1695150"/>
            <a:chOff x="6625122" y="4337092"/>
            <a:chExt cx="2108785" cy="2108411"/>
          </a:xfrm>
        </p:grpSpPr>
        <p:grpSp>
          <p:nvGrpSpPr>
            <p:cNvPr id="142" name="Google Shape;142;p28"/>
            <p:cNvGrpSpPr/>
            <p:nvPr/>
          </p:nvGrpSpPr>
          <p:grpSpPr>
            <a:xfrm>
              <a:off x="7552086" y="4337092"/>
              <a:ext cx="1181821" cy="1181368"/>
              <a:chOff x="7552086" y="4337092"/>
              <a:chExt cx="1181821" cy="1181368"/>
            </a:xfrm>
          </p:grpSpPr>
          <p:sp>
            <p:nvSpPr>
              <p:cNvPr id="143" name="Google Shape;143;p28"/>
              <p:cNvSpPr/>
              <p:nvPr/>
            </p:nvSpPr>
            <p:spPr>
              <a:xfrm rot="-2700000">
                <a:off x="8689145" y="547369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4" name="Google Shape;144;p28"/>
              <p:cNvSpPr/>
              <p:nvPr/>
            </p:nvSpPr>
            <p:spPr>
              <a:xfrm rot="-2700000">
                <a:off x="8586061" y="5370803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5" name="Google Shape;145;p28"/>
              <p:cNvSpPr/>
              <p:nvPr/>
            </p:nvSpPr>
            <p:spPr>
              <a:xfrm rot="-2700000">
                <a:off x="8482970" y="5267715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6" name="Google Shape;146;p28"/>
              <p:cNvSpPr/>
              <p:nvPr/>
            </p:nvSpPr>
            <p:spPr>
              <a:xfrm rot="-2700000">
                <a:off x="8379886" y="516478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7" name="Google Shape;147;p28"/>
              <p:cNvSpPr/>
              <p:nvPr/>
            </p:nvSpPr>
            <p:spPr>
              <a:xfrm rot="-2700000">
                <a:off x="8276864" y="5061564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8" name="Google Shape;148;p28"/>
              <p:cNvSpPr/>
              <p:nvPr/>
            </p:nvSpPr>
            <p:spPr>
              <a:xfrm rot="-2700000">
                <a:off x="8173860" y="4958650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49" name="Google Shape;149;p28"/>
              <p:cNvSpPr/>
              <p:nvPr/>
            </p:nvSpPr>
            <p:spPr>
              <a:xfrm rot="-2700000">
                <a:off x="8070750" y="4855431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0" name="Google Shape;150;p28"/>
              <p:cNvSpPr/>
              <p:nvPr/>
            </p:nvSpPr>
            <p:spPr>
              <a:xfrm rot="-2700000">
                <a:off x="7967667" y="4752710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1" name="Google Shape;151;p28"/>
              <p:cNvSpPr/>
              <p:nvPr/>
            </p:nvSpPr>
            <p:spPr>
              <a:xfrm rot="-2700000">
                <a:off x="7864663" y="4649360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2" name="Google Shape;152;p28"/>
              <p:cNvSpPr/>
              <p:nvPr/>
            </p:nvSpPr>
            <p:spPr>
              <a:xfrm rot="-2700000">
                <a:off x="7761579" y="454651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3" name="Google Shape;153;p28"/>
              <p:cNvSpPr/>
              <p:nvPr/>
            </p:nvSpPr>
            <p:spPr>
              <a:xfrm rot="-2700000">
                <a:off x="7658488" y="4443166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4" name="Google Shape;154;p28"/>
              <p:cNvSpPr/>
              <p:nvPr/>
            </p:nvSpPr>
            <p:spPr>
              <a:xfrm rot="-2700000">
                <a:off x="7555465" y="4340471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55" name="Google Shape;155;p28"/>
            <p:cNvGrpSpPr/>
            <p:nvPr/>
          </p:nvGrpSpPr>
          <p:grpSpPr>
            <a:xfrm>
              <a:off x="7467801" y="4420778"/>
              <a:ext cx="1181820" cy="1181979"/>
              <a:chOff x="7467801" y="4420778"/>
              <a:chExt cx="1181820" cy="1181979"/>
            </a:xfrm>
          </p:grpSpPr>
          <p:sp>
            <p:nvSpPr>
              <p:cNvPr id="156" name="Google Shape;156;p28"/>
              <p:cNvSpPr/>
              <p:nvPr/>
            </p:nvSpPr>
            <p:spPr>
              <a:xfrm rot="-2700000">
                <a:off x="8604859" y="5557995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7" name="Google Shape;157;p28"/>
              <p:cNvSpPr/>
              <p:nvPr/>
            </p:nvSpPr>
            <p:spPr>
              <a:xfrm rot="-2700000">
                <a:off x="8501837" y="5455038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8" name="Google Shape;158;p28"/>
              <p:cNvSpPr/>
              <p:nvPr/>
            </p:nvSpPr>
            <p:spPr>
              <a:xfrm rot="-2700000">
                <a:off x="8398684" y="535180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59" name="Google Shape;159;p28"/>
              <p:cNvSpPr/>
              <p:nvPr/>
            </p:nvSpPr>
            <p:spPr>
              <a:xfrm rot="-2700000">
                <a:off x="8295601" y="5248905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0" name="Google Shape;160;p28"/>
              <p:cNvSpPr/>
              <p:nvPr/>
            </p:nvSpPr>
            <p:spPr>
              <a:xfrm rot="-2700000">
                <a:off x="8192578" y="5145861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1" name="Google Shape;161;p28"/>
              <p:cNvSpPr/>
              <p:nvPr/>
            </p:nvSpPr>
            <p:spPr>
              <a:xfrm rot="-2700000">
                <a:off x="8089574" y="5042773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2" name="Google Shape;162;p28"/>
              <p:cNvSpPr/>
              <p:nvPr/>
            </p:nvSpPr>
            <p:spPr>
              <a:xfrm rot="-2700000">
                <a:off x="7986465" y="493981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3" name="Google Shape;163;p28"/>
              <p:cNvSpPr/>
              <p:nvPr/>
            </p:nvSpPr>
            <p:spPr>
              <a:xfrm rot="-2700000">
                <a:off x="7883443" y="4836684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4" name="Google Shape;164;p28"/>
              <p:cNvSpPr/>
              <p:nvPr/>
            </p:nvSpPr>
            <p:spPr>
              <a:xfrm rot="-2700000">
                <a:off x="7780377" y="473353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5" name="Google Shape;165;p28"/>
              <p:cNvSpPr/>
              <p:nvPr/>
            </p:nvSpPr>
            <p:spPr>
              <a:xfrm rot="-2700000">
                <a:off x="7677293" y="463055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6" name="Google Shape;166;p28"/>
              <p:cNvSpPr/>
              <p:nvPr/>
            </p:nvSpPr>
            <p:spPr>
              <a:xfrm rot="-2700000">
                <a:off x="7574202" y="452755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67" name="Google Shape;167;p28"/>
              <p:cNvSpPr/>
              <p:nvPr/>
            </p:nvSpPr>
            <p:spPr>
              <a:xfrm rot="-2700000">
                <a:off x="7471180" y="442415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68" name="Google Shape;168;p28"/>
            <p:cNvGrpSpPr/>
            <p:nvPr/>
          </p:nvGrpSpPr>
          <p:grpSpPr>
            <a:xfrm>
              <a:off x="7383516" y="4505074"/>
              <a:ext cx="1181758" cy="1181831"/>
              <a:chOff x="7383516" y="4505074"/>
              <a:chExt cx="1181758" cy="1181831"/>
            </a:xfrm>
          </p:grpSpPr>
          <p:sp>
            <p:nvSpPr>
              <p:cNvPr id="169" name="Google Shape;169;p28"/>
              <p:cNvSpPr/>
              <p:nvPr/>
            </p:nvSpPr>
            <p:spPr>
              <a:xfrm rot="-2700000">
                <a:off x="8520512" y="5642143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0" name="Google Shape;170;p28"/>
              <p:cNvSpPr/>
              <p:nvPr/>
            </p:nvSpPr>
            <p:spPr>
              <a:xfrm rot="-2700000">
                <a:off x="8417490" y="5539098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1" name="Google Shape;171;p28"/>
              <p:cNvSpPr/>
              <p:nvPr/>
            </p:nvSpPr>
            <p:spPr>
              <a:xfrm rot="-2700000">
                <a:off x="8314486" y="5436010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2" name="Google Shape;172;p28"/>
              <p:cNvSpPr/>
              <p:nvPr/>
            </p:nvSpPr>
            <p:spPr>
              <a:xfrm rot="-2700000">
                <a:off x="8211377" y="5332966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3" name="Google Shape;173;p28"/>
              <p:cNvSpPr/>
              <p:nvPr/>
            </p:nvSpPr>
            <p:spPr>
              <a:xfrm rot="-2700000">
                <a:off x="8108293" y="5229983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4" name="Google Shape;174;p28"/>
              <p:cNvSpPr/>
              <p:nvPr/>
            </p:nvSpPr>
            <p:spPr>
              <a:xfrm rot="-2700000">
                <a:off x="8005289" y="5126895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5" name="Google Shape;175;p28"/>
              <p:cNvSpPr/>
              <p:nvPr/>
            </p:nvSpPr>
            <p:spPr>
              <a:xfrm rot="-2700000">
                <a:off x="7902180" y="5023850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6" name="Google Shape;176;p28"/>
              <p:cNvSpPr/>
              <p:nvPr/>
            </p:nvSpPr>
            <p:spPr>
              <a:xfrm rot="-2700000">
                <a:off x="7799096" y="4920744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7" name="Google Shape;177;p28"/>
              <p:cNvSpPr/>
              <p:nvPr/>
            </p:nvSpPr>
            <p:spPr>
              <a:xfrm rot="-2700000">
                <a:off x="7696092" y="4817831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8" name="Google Shape;178;p28"/>
              <p:cNvSpPr/>
              <p:nvPr/>
            </p:nvSpPr>
            <p:spPr>
              <a:xfrm rot="-2700000">
                <a:off x="7593070" y="4714612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79" name="Google Shape;179;p28"/>
              <p:cNvSpPr/>
              <p:nvPr/>
            </p:nvSpPr>
            <p:spPr>
              <a:xfrm rot="-2700000">
                <a:off x="7490004" y="461176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0" name="Google Shape;180;p28"/>
              <p:cNvSpPr/>
              <p:nvPr/>
            </p:nvSpPr>
            <p:spPr>
              <a:xfrm rot="-2700000">
                <a:off x="7386895" y="4508453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81" name="Google Shape;181;p28"/>
            <p:cNvGrpSpPr/>
            <p:nvPr/>
          </p:nvGrpSpPr>
          <p:grpSpPr>
            <a:xfrm>
              <a:off x="7299230" y="4589335"/>
              <a:ext cx="1181846" cy="1182216"/>
              <a:chOff x="7299230" y="4589335"/>
              <a:chExt cx="1181846" cy="1182216"/>
            </a:xfrm>
          </p:grpSpPr>
          <p:sp>
            <p:nvSpPr>
              <p:cNvPr id="182" name="Google Shape;182;p28"/>
              <p:cNvSpPr/>
              <p:nvPr/>
            </p:nvSpPr>
            <p:spPr>
              <a:xfrm rot="-2700000">
                <a:off x="8436314" y="5726789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3" name="Google Shape;183;p28"/>
              <p:cNvSpPr/>
              <p:nvPr/>
            </p:nvSpPr>
            <p:spPr>
              <a:xfrm rot="-2700000">
                <a:off x="8333205" y="5623744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4" name="Google Shape;184;p28"/>
              <p:cNvSpPr/>
              <p:nvPr/>
            </p:nvSpPr>
            <p:spPr>
              <a:xfrm rot="-2700000">
                <a:off x="8230201" y="5520482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5" name="Google Shape;185;p28"/>
              <p:cNvSpPr/>
              <p:nvPr/>
            </p:nvSpPr>
            <p:spPr>
              <a:xfrm rot="-2700000">
                <a:off x="8127179" y="5417612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6" name="Google Shape;186;p28"/>
              <p:cNvSpPr/>
              <p:nvPr/>
            </p:nvSpPr>
            <p:spPr>
              <a:xfrm rot="-2700000">
                <a:off x="8024069" y="5314393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7" name="Google Shape;187;p28"/>
              <p:cNvSpPr/>
              <p:nvPr/>
            </p:nvSpPr>
            <p:spPr>
              <a:xfrm rot="-2700000">
                <a:off x="7921004" y="5211417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8" name="Google Shape;188;p28"/>
              <p:cNvSpPr/>
              <p:nvPr/>
            </p:nvSpPr>
            <p:spPr>
              <a:xfrm rot="-2700000">
                <a:off x="7817920" y="5108260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89" name="Google Shape;189;p28"/>
              <p:cNvSpPr/>
              <p:nvPr/>
            </p:nvSpPr>
            <p:spPr>
              <a:xfrm rot="-2700000">
                <a:off x="7714898" y="500547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0" name="Google Shape;190;p28"/>
              <p:cNvSpPr/>
              <p:nvPr/>
            </p:nvSpPr>
            <p:spPr>
              <a:xfrm rot="-2700000">
                <a:off x="7611807" y="4902127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1" name="Google Shape;191;p28"/>
              <p:cNvSpPr/>
              <p:nvPr/>
            </p:nvSpPr>
            <p:spPr>
              <a:xfrm rot="-2700000">
                <a:off x="7508785" y="4799083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2" name="Google Shape;192;p28"/>
              <p:cNvSpPr/>
              <p:nvPr/>
            </p:nvSpPr>
            <p:spPr>
              <a:xfrm rot="-2700000">
                <a:off x="7405780" y="4695995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3" name="Google Shape;193;p28"/>
              <p:cNvSpPr/>
              <p:nvPr/>
            </p:nvSpPr>
            <p:spPr>
              <a:xfrm rot="-2700000">
                <a:off x="7302609" y="459271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94" name="Google Shape;194;p28"/>
            <p:cNvGrpSpPr/>
            <p:nvPr/>
          </p:nvGrpSpPr>
          <p:grpSpPr>
            <a:xfrm>
              <a:off x="7215032" y="4674068"/>
              <a:ext cx="1181821" cy="1181718"/>
              <a:chOff x="7215032" y="4674068"/>
              <a:chExt cx="1181821" cy="1181718"/>
            </a:xfrm>
          </p:grpSpPr>
          <p:sp>
            <p:nvSpPr>
              <p:cNvPr id="195" name="Google Shape;195;p28"/>
              <p:cNvSpPr/>
              <p:nvPr/>
            </p:nvSpPr>
            <p:spPr>
              <a:xfrm rot="-2700000">
                <a:off x="8352091" y="5811024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6" name="Google Shape;196;p28"/>
              <p:cNvSpPr/>
              <p:nvPr/>
            </p:nvSpPr>
            <p:spPr>
              <a:xfrm rot="-2700000">
                <a:off x="8249007" y="5708041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7" name="Google Shape;197;p28"/>
              <p:cNvSpPr/>
              <p:nvPr/>
            </p:nvSpPr>
            <p:spPr>
              <a:xfrm rot="-2700000">
                <a:off x="8145916" y="5604778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8" name="Google Shape;198;p28"/>
              <p:cNvSpPr/>
              <p:nvPr/>
            </p:nvSpPr>
            <p:spPr>
              <a:xfrm rot="-2700000">
                <a:off x="8042893" y="5501908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99" name="Google Shape;199;p28"/>
              <p:cNvSpPr/>
              <p:nvPr/>
            </p:nvSpPr>
            <p:spPr>
              <a:xfrm rot="-2700000">
                <a:off x="7939810" y="5398628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0" name="Google Shape;200;p28"/>
              <p:cNvSpPr/>
              <p:nvPr/>
            </p:nvSpPr>
            <p:spPr>
              <a:xfrm rot="-2700000">
                <a:off x="7836806" y="529580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1" name="Google Shape;201;p28"/>
              <p:cNvSpPr/>
              <p:nvPr/>
            </p:nvSpPr>
            <p:spPr>
              <a:xfrm rot="-2700000">
                <a:off x="7733696" y="519249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2" name="Google Shape;202;p28"/>
              <p:cNvSpPr/>
              <p:nvPr/>
            </p:nvSpPr>
            <p:spPr>
              <a:xfrm rot="-2700000">
                <a:off x="7630613" y="508968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3" name="Google Shape;203;p28"/>
              <p:cNvSpPr/>
              <p:nvPr/>
            </p:nvSpPr>
            <p:spPr>
              <a:xfrm rot="-2700000">
                <a:off x="7527609" y="498642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4" name="Google Shape;204;p28"/>
              <p:cNvSpPr/>
              <p:nvPr/>
            </p:nvSpPr>
            <p:spPr>
              <a:xfrm rot="-2700000">
                <a:off x="7424586" y="488364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5" name="Google Shape;205;p28"/>
              <p:cNvSpPr/>
              <p:nvPr/>
            </p:nvSpPr>
            <p:spPr>
              <a:xfrm rot="-2700000">
                <a:off x="7321433" y="478023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6" name="Google Shape;206;p28"/>
              <p:cNvSpPr/>
              <p:nvPr/>
            </p:nvSpPr>
            <p:spPr>
              <a:xfrm rot="-2700000">
                <a:off x="7218411" y="467744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07" name="Google Shape;207;p28"/>
            <p:cNvGrpSpPr/>
            <p:nvPr/>
          </p:nvGrpSpPr>
          <p:grpSpPr>
            <a:xfrm>
              <a:off x="7130747" y="4758365"/>
              <a:ext cx="1181820" cy="1181543"/>
              <a:chOff x="7130747" y="4758365"/>
              <a:chExt cx="1181820" cy="1181543"/>
            </a:xfrm>
          </p:grpSpPr>
          <p:sp>
            <p:nvSpPr>
              <p:cNvPr id="208" name="Google Shape;208;p28"/>
              <p:cNvSpPr/>
              <p:nvPr/>
            </p:nvSpPr>
            <p:spPr>
              <a:xfrm rot="-2700000">
                <a:off x="8267805" y="5895146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09" name="Google Shape;209;p28"/>
              <p:cNvSpPr/>
              <p:nvPr/>
            </p:nvSpPr>
            <p:spPr>
              <a:xfrm rot="-2700000">
                <a:off x="8164783" y="5792102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0" name="Google Shape;210;p28"/>
              <p:cNvSpPr/>
              <p:nvPr/>
            </p:nvSpPr>
            <p:spPr>
              <a:xfrm rot="-2700000">
                <a:off x="8061717" y="5689126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1" name="Google Shape;211;p28"/>
              <p:cNvSpPr/>
              <p:nvPr/>
            </p:nvSpPr>
            <p:spPr>
              <a:xfrm rot="-2700000">
                <a:off x="7958546" y="558614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2" name="Google Shape;212;p28"/>
              <p:cNvSpPr/>
              <p:nvPr/>
            </p:nvSpPr>
            <p:spPr>
              <a:xfrm rot="-2700000">
                <a:off x="7855524" y="5483099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3" name="Google Shape;213;p28"/>
              <p:cNvSpPr/>
              <p:nvPr/>
            </p:nvSpPr>
            <p:spPr>
              <a:xfrm rot="-2700000">
                <a:off x="7752520" y="538001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4" name="Google Shape;214;p28"/>
              <p:cNvSpPr/>
              <p:nvPr/>
            </p:nvSpPr>
            <p:spPr>
              <a:xfrm rot="-2700000">
                <a:off x="7649411" y="527679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5" name="Google Shape;215;p28"/>
              <p:cNvSpPr/>
              <p:nvPr/>
            </p:nvSpPr>
            <p:spPr>
              <a:xfrm rot="-2700000">
                <a:off x="7546389" y="5173922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6" name="Google Shape;216;p28"/>
              <p:cNvSpPr/>
              <p:nvPr/>
            </p:nvSpPr>
            <p:spPr>
              <a:xfrm rot="-2700000">
                <a:off x="7443323" y="5070597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7" name="Google Shape;217;p28"/>
              <p:cNvSpPr/>
              <p:nvPr/>
            </p:nvSpPr>
            <p:spPr>
              <a:xfrm rot="-2700000">
                <a:off x="7340239" y="496787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8" name="Google Shape;218;p28"/>
              <p:cNvSpPr/>
              <p:nvPr/>
            </p:nvSpPr>
            <p:spPr>
              <a:xfrm rot="-2700000">
                <a:off x="7237148" y="4864526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19" name="Google Shape;219;p28"/>
              <p:cNvSpPr/>
              <p:nvPr/>
            </p:nvSpPr>
            <p:spPr>
              <a:xfrm rot="-2700000">
                <a:off x="7134126" y="476174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20" name="Google Shape;220;p28"/>
            <p:cNvGrpSpPr/>
            <p:nvPr/>
          </p:nvGrpSpPr>
          <p:grpSpPr>
            <a:xfrm>
              <a:off x="7046462" y="4842661"/>
              <a:ext cx="1181820" cy="1181369"/>
              <a:chOff x="7046462" y="4842661"/>
              <a:chExt cx="1181820" cy="1181369"/>
            </a:xfrm>
          </p:grpSpPr>
          <p:sp>
            <p:nvSpPr>
              <p:cNvPr id="221" name="Google Shape;221;p28"/>
              <p:cNvSpPr/>
              <p:nvPr/>
            </p:nvSpPr>
            <p:spPr>
              <a:xfrm rot="-2700000">
                <a:off x="8183520" y="597926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2" name="Google Shape;222;p28"/>
              <p:cNvSpPr/>
              <p:nvPr/>
            </p:nvSpPr>
            <p:spPr>
              <a:xfrm rot="-2700000">
                <a:off x="8080436" y="5876337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3" name="Google Shape;223;p28"/>
              <p:cNvSpPr/>
              <p:nvPr/>
            </p:nvSpPr>
            <p:spPr>
              <a:xfrm rot="-2700000">
                <a:off x="7977432" y="577316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4" name="Google Shape;224;p28"/>
              <p:cNvSpPr/>
              <p:nvPr/>
            </p:nvSpPr>
            <p:spPr>
              <a:xfrm rot="-2700000">
                <a:off x="7874323" y="5670204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5" name="Google Shape;225;p28"/>
              <p:cNvSpPr/>
              <p:nvPr/>
            </p:nvSpPr>
            <p:spPr>
              <a:xfrm rot="-2700000">
                <a:off x="7771239" y="5567047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6" name="Google Shape;226;p28"/>
              <p:cNvSpPr/>
              <p:nvPr/>
            </p:nvSpPr>
            <p:spPr>
              <a:xfrm rot="-2700000">
                <a:off x="7668235" y="5464307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7" name="Google Shape;227;p28"/>
              <p:cNvSpPr/>
              <p:nvPr/>
            </p:nvSpPr>
            <p:spPr>
              <a:xfrm rot="-2700000">
                <a:off x="7565213" y="5361088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8" name="Google Shape;228;p28"/>
              <p:cNvSpPr/>
              <p:nvPr/>
            </p:nvSpPr>
            <p:spPr>
              <a:xfrm rot="-2700000">
                <a:off x="7462042" y="525815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29" name="Google Shape;229;p28"/>
              <p:cNvSpPr/>
              <p:nvPr/>
            </p:nvSpPr>
            <p:spPr>
              <a:xfrm rot="-2700000">
                <a:off x="7359038" y="515489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0" name="Google Shape;230;p28"/>
              <p:cNvSpPr/>
              <p:nvPr/>
            </p:nvSpPr>
            <p:spPr>
              <a:xfrm rot="-2700000">
                <a:off x="7256016" y="505211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1" name="Google Shape;231;p28"/>
              <p:cNvSpPr/>
              <p:nvPr/>
            </p:nvSpPr>
            <p:spPr>
              <a:xfrm rot="-2700000">
                <a:off x="7152950" y="494891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2" name="Google Shape;232;p28"/>
              <p:cNvSpPr/>
              <p:nvPr/>
            </p:nvSpPr>
            <p:spPr>
              <a:xfrm rot="-2700000">
                <a:off x="7049841" y="4846040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33" name="Google Shape;233;p28"/>
            <p:cNvGrpSpPr/>
            <p:nvPr/>
          </p:nvGrpSpPr>
          <p:grpSpPr>
            <a:xfrm>
              <a:off x="6962176" y="4926311"/>
              <a:ext cx="1181759" cy="1181954"/>
              <a:chOff x="6962176" y="4926311"/>
              <a:chExt cx="1181759" cy="1181954"/>
            </a:xfrm>
          </p:grpSpPr>
          <p:sp>
            <p:nvSpPr>
              <p:cNvPr id="234" name="Google Shape;234;p28"/>
              <p:cNvSpPr/>
              <p:nvPr/>
            </p:nvSpPr>
            <p:spPr>
              <a:xfrm rot="-2700000">
                <a:off x="8099173" y="6063503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5" name="Google Shape;235;p28"/>
              <p:cNvSpPr/>
              <p:nvPr/>
            </p:nvSpPr>
            <p:spPr>
              <a:xfrm rot="-2700000">
                <a:off x="7996151" y="5960633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6" name="Google Shape;236;p28"/>
              <p:cNvSpPr/>
              <p:nvPr/>
            </p:nvSpPr>
            <p:spPr>
              <a:xfrm rot="-2700000">
                <a:off x="7893147" y="585737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7" name="Google Shape;237;p28"/>
              <p:cNvSpPr/>
              <p:nvPr/>
            </p:nvSpPr>
            <p:spPr>
              <a:xfrm rot="-2700000">
                <a:off x="7790125" y="5754501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8" name="Google Shape;238;p28"/>
              <p:cNvSpPr/>
              <p:nvPr/>
            </p:nvSpPr>
            <p:spPr>
              <a:xfrm rot="-2700000">
                <a:off x="7687015" y="5651282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39" name="Google Shape;239;p28"/>
              <p:cNvSpPr/>
              <p:nvPr/>
            </p:nvSpPr>
            <p:spPr>
              <a:xfrm rot="-2700000">
                <a:off x="7583950" y="5548306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0" name="Google Shape;240;p28"/>
              <p:cNvSpPr/>
              <p:nvPr/>
            </p:nvSpPr>
            <p:spPr>
              <a:xfrm rot="-2700000">
                <a:off x="7480866" y="5445149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1" name="Google Shape;241;p28"/>
              <p:cNvSpPr/>
              <p:nvPr/>
            </p:nvSpPr>
            <p:spPr>
              <a:xfrm rot="-2700000">
                <a:off x="7377844" y="5342279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2" name="Google Shape;242;p28"/>
              <p:cNvSpPr/>
              <p:nvPr/>
            </p:nvSpPr>
            <p:spPr>
              <a:xfrm rot="-2700000">
                <a:off x="7274752" y="5239191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3" name="Google Shape;243;p28"/>
              <p:cNvSpPr/>
              <p:nvPr/>
            </p:nvSpPr>
            <p:spPr>
              <a:xfrm rot="-2700000">
                <a:off x="7171730" y="513614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4" name="Google Shape;244;p28"/>
              <p:cNvSpPr/>
              <p:nvPr/>
            </p:nvSpPr>
            <p:spPr>
              <a:xfrm rot="-2700000">
                <a:off x="7068726" y="5033058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5" name="Google Shape;245;p28"/>
              <p:cNvSpPr/>
              <p:nvPr/>
            </p:nvSpPr>
            <p:spPr>
              <a:xfrm rot="-2700000">
                <a:off x="6965555" y="4929690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46" name="Google Shape;246;p28"/>
            <p:cNvGrpSpPr/>
            <p:nvPr/>
          </p:nvGrpSpPr>
          <p:grpSpPr>
            <a:xfrm>
              <a:off x="6877978" y="5010608"/>
              <a:ext cx="1181820" cy="1181892"/>
              <a:chOff x="6877978" y="5010608"/>
              <a:chExt cx="1181820" cy="1181892"/>
            </a:xfrm>
          </p:grpSpPr>
          <p:sp>
            <p:nvSpPr>
              <p:cNvPr id="247" name="Google Shape;247;p28"/>
              <p:cNvSpPr/>
              <p:nvPr/>
            </p:nvSpPr>
            <p:spPr>
              <a:xfrm rot="-2700000">
                <a:off x="8015036" y="614773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8" name="Google Shape;248;p28"/>
              <p:cNvSpPr/>
              <p:nvPr/>
            </p:nvSpPr>
            <p:spPr>
              <a:xfrm rot="-2700000">
                <a:off x="7911865" y="6044756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49" name="Google Shape;249;p28"/>
              <p:cNvSpPr/>
              <p:nvPr/>
            </p:nvSpPr>
            <p:spPr>
              <a:xfrm rot="-2700000">
                <a:off x="7808861" y="5941667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0" name="Google Shape;250;p28"/>
              <p:cNvSpPr/>
              <p:nvPr/>
            </p:nvSpPr>
            <p:spPr>
              <a:xfrm rot="-2700000">
                <a:off x="7705839" y="583862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1" name="Google Shape;251;p28"/>
              <p:cNvSpPr/>
              <p:nvPr/>
            </p:nvSpPr>
            <p:spPr>
              <a:xfrm rot="-2700000">
                <a:off x="7602756" y="5735517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2" name="Google Shape;252;p28"/>
              <p:cNvSpPr/>
              <p:nvPr/>
            </p:nvSpPr>
            <p:spPr>
              <a:xfrm rot="-2700000">
                <a:off x="7499664" y="5632429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3" name="Google Shape;253;p28"/>
              <p:cNvSpPr/>
              <p:nvPr/>
            </p:nvSpPr>
            <p:spPr>
              <a:xfrm rot="-2700000">
                <a:off x="7396642" y="5529384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4" name="Google Shape;254;p28"/>
              <p:cNvSpPr/>
              <p:nvPr/>
            </p:nvSpPr>
            <p:spPr>
              <a:xfrm rot="-2700000">
                <a:off x="7293558" y="5426401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5" name="Google Shape;255;p28"/>
              <p:cNvSpPr/>
              <p:nvPr/>
            </p:nvSpPr>
            <p:spPr>
              <a:xfrm rot="-2700000">
                <a:off x="7190554" y="5323313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6" name="Google Shape;256;p28"/>
              <p:cNvSpPr/>
              <p:nvPr/>
            </p:nvSpPr>
            <p:spPr>
              <a:xfrm rot="-2700000">
                <a:off x="7087445" y="5220269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7" name="Google Shape;257;p28"/>
              <p:cNvSpPr/>
              <p:nvPr/>
            </p:nvSpPr>
            <p:spPr>
              <a:xfrm rot="-2700000">
                <a:off x="6984379" y="5117032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58" name="Google Shape;258;p28"/>
              <p:cNvSpPr/>
              <p:nvPr/>
            </p:nvSpPr>
            <p:spPr>
              <a:xfrm rot="-2700000">
                <a:off x="6881357" y="501398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59" name="Google Shape;259;p28"/>
            <p:cNvGrpSpPr/>
            <p:nvPr/>
          </p:nvGrpSpPr>
          <p:grpSpPr>
            <a:xfrm>
              <a:off x="6793693" y="5095167"/>
              <a:ext cx="1181820" cy="1182066"/>
              <a:chOff x="6793693" y="5095167"/>
              <a:chExt cx="1181820" cy="1182066"/>
            </a:xfrm>
          </p:grpSpPr>
          <p:sp>
            <p:nvSpPr>
              <p:cNvPr id="260" name="Google Shape;260;p28"/>
              <p:cNvSpPr/>
              <p:nvPr/>
            </p:nvSpPr>
            <p:spPr>
              <a:xfrm rot="-2700000">
                <a:off x="7930751" y="6232471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1" name="Google Shape;261;p28"/>
              <p:cNvSpPr/>
              <p:nvPr/>
            </p:nvSpPr>
            <p:spPr>
              <a:xfrm rot="-2700000">
                <a:off x="7827729" y="6129340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2" name="Google Shape;262;p28"/>
              <p:cNvSpPr/>
              <p:nvPr/>
            </p:nvSpPr>
            <p:spPr>
              <a:xfrm rot="-2700000">
                <a:off x="7724514" y="602625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3" name="Google Shape;263;p28"/>
              <p:cNvSpPr/>
              <p:nvPr/>
            </p:nvSpPr>
            <p:spPr>
              <a:xfrm rot="-2700000">
                <a:off x="7621492" y="5923207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4" name="Google Shape;264;p28"/>
              <p:cNvSpPr/>
              <p:nvPr/>
            </p:nvSpPr>
            <p:spPr>
              <a:xfrm rot="-2700000">
                <a:off x="7518470" y="5819988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5" name="Google Shape;265;p28"/>
              <p:cNvSpPr/>
              <p:nvPr/>
            </p:nvSpPr>
            <p:spPr>
              <a:xfrm rot="-2700000">
                <a:off x="7415466" y="5717074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6" name="Google Shape;266;p28"/>
              <p:cNvSpPr/>
              <p:nvPr/>
            </p:nvSpPr>
            <p:spPr>
              <a:xfrm rot="-2700000">
                <a:off x="7312357" y="561385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7" name="Google Shape;267;p28"/>
              <p:cNvSpPr/>
              <p:nvPr/>
            </p:nvSpPr>
            <p:spPr>
              <a:xfrm rot="-2700000">
                <a:off x="7209335" y="5510985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8" name="Google Shape;268;p28"/>
              <p:cNvSpPr/>
              <p:nvPr/>
            </p:nvSpPr>
            <p:spPr>
              <a:xfrm rot="-2700000">
                <a:off x="7106207" y="5407723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69" name="Google Shape;269;p28"/>
              <p:cNvSpPr/>
              <p:nvPr/>
            </p:nvSpPr>
            <p:spPr>
              <a:xfrm rot="-2700000">
                <a:off x="7003185" y="5304678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0" name="Google Shape;270;p28"/>
              <p:cNvSpPr/>
              <p:nvPr/>
            </p:nvSpPr>
            <p:spPr>
              <a:xfrm rot="-2700000">
                <a:off x="6900094" y="520159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1" name="Google Shape;271;p28"/>
              <p:cNvSpPr/>
              <p:nvPr/>
            </p:nvSpPr>
            <p:spPr>
              <a:xfrm rot="-2700000">
                <a:off x="6797072" y="5098546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72" name="Google Shape;272;p28"/>
            <p:cNvGrpSpPr/>
            <p:nvPr/>
          </p:nvGrpSpPr>
          <p:grpSpPr>
            <a:xfrm>
              <a:off x="6709408" y="5179725"/>
              <a:ext cx="1181820" cy="1181543"/>
              <a:chOff x="6709408" y="5179725"/>
              <a:chExt cx="1181820" cy="1181543"/>
            </a:xfrm>
          </p:grpSpPr>
          <p:sp>
            <p:nvSpPr>
              <p:cNvPr id="273" name="Google Shape;273;p28"/>
              <p:cNvSpPr/>
              <p:nvPr/>
            </p:nvSpPr>
            <p:spPr>
              <a:xfrm rot="-2700000">
                <a:off x="7846466" y="6316506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4" name="Google Shape;274;p28"/>
              <p:cNvSpPr/>
              <p:nvPr/>
            </p:nvSpPr>
            <p:spPr>
              <a:xfrm rot="-2700000">
                <a:off x="7743382" y="6213400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5" name="Google Shape;275;p28"/>
              <p:cNvSpPr/>
              <p:nvPr/>
            </p:nvSpPr>
            <p:spPr>
              <a:xfrm rot="-2700000">
                <a:off x="7640378" y="6110312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6" name="Google Shape;276;p28"/>
              <p:cNvSpPr/>
              <p:nvPr/>
            </p:nvSpPr>
            <p:spPr>
              <a:xfrm rot="-2700000">
                <a:off x="7537269" y="6007442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7" name="Google Shape;277;p28"/>
              <p:cNvSpPr/>
              <p:nvPr/>
            </p:nvSpPr>
            <p:spPr>
              <a:xfrm rot="-2700000">
                <a:off x="7434185" y="5904459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8" name="Google Shape;278;p28"/>
              <p:cNvSpPr/>
              <p:nvPr/>
            </p:nvSpPr>
            <p:spPr>
              <a:xfrm rot="-2700000">
                <a:off x="7331181" y="580137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79" name="Google Shape;279;p28"/>
              <p:cNvSpPr/>
              <p:nvPr/>
            </p:nvSpPr>
            <p:spPr>
              <a:xfrm rot="-2700000">
                <a:off x="7228159" y="569815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0" name="Google Shape;280;p28"/>
              <p:cNvSpPr/>
              <p:nvPr/>
            </p:nvSpPr>
            <p:spPr>
              <a:xfrm rot="-2700000">
                <a:off x="7124988" y="5595220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1" name="Google Shape;281;p28"/>
              <p:cNvSpPr/>
              <p:nvPr/>
            </p:nvSpPr>
            <p:spPr>
              <a:xfrm rot="-2700000">
                <a:off x="7021984" y="5491958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2" name="Google Shape;282;p28"/>
              <p:cNvSpPr/>
              <p:nvPr/>
            </p:nvSpPr>
            <p:spPr>
              <a:xfrm rot="-2700000">
                <a:off x="6918962" y="5389088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3" name="Google Shape;283;p28"/>
              <p:cNvSpPr/>
              <p:nvPr/>
            </p:nvSpPr>
            <p:spPr>
              <a:xfrm rot="-2700000">
                <a:off x="6815896" y="5285887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4" name="Google Shape;284;p28"/>
              <p:cNvSpPr/>
              <p:nvPr/>
            </p:nvSpPr>
            <p:spPr>
              <a:xfrm rot="-2700000">
                <a:off x="6712787" y="518310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285" name="Google Shape;285;p28"/>
            <p:cNvGrpSpPr/>
            <p:nvPr/>
          </p:nvGrpSpPr>
          <p:grpSpPr>
            <a:xfrm>
              <a:off x="6625122" y="5264022"/>
              <a:ext cx="1181759" cy="1181481"/>
              <a:chOff x="6625122" y="5264022"/>
              <a:chExt cx="1181759" cy="1181481"/>
            </a:xfrm>
          </p:grpSpPr>
          <p:sp>
            <p:nvSpPr>
              <p:cNvPr id="286" name="Google Shape;286;p28"/>
              <p:cNvSpPr/>
              <p:nvPr/>
            </p:nvSpPr>
            <p:spPr>
              <a:xfrm rot="-2700000">
                <a:off x="7762119" y="6400741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7" name="Google Shape;287;p28"/>
              <p:cNvSpPr/>
              <p:nvPr/>
            </p:nvSpPr>
            <p:spPr>
              <a:xfrm rot="-2700000">
                <a:off x="7659097" y="6297697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8" name="Google Shape;288;p28"/>
              <p:cNvSpPr/>
              <p:nvPr/>
            </p:nvSpPr>
            <p:spPr>
              <a:xfrm rot="-2700000">
                <a:off x="7556093" y="6194609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89" name="Google Shape;289;p28"/>
              <p:cNvSpPr/>
              <p:nvPr/>
            </p:nvSpPr>
            <p:spPr>
              <a:xfrm rot="-2700000">
                <a:off x="7453071" y="6091564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0" name="Google Shape;290;p28"/>
              <p:cNvSpPr/>
              <p:nvPr/>
            </p:nvSpPr>
            <p:spPr>
              <a:xfrm rot="-2700000">
                <a:off x="7349961" y="5988520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1" name="Google Shape;291;p28"/>
              <p:cNvSpPr/>
              <p:nvPr/>
            </p:nvSpPr>
            <p:spPr>
              <a:xfrm rot="-2700000">
                <a:off x="7246895" y="5885493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2" name="Google Shape;292;p28"/>
              <p:cNvSpPr/>
              <p:nvPr/>
            </p:nvSpPr>
            <p:spPr>
              <a:xfrm rot="-2700000">
                <a:off x="7143812" y="578256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3" name="Google Shape;293;p28"/>
              <p:cNvSpPr/>
              <p:nvPr/>
            </p:nvSpPr>
            <p:spPr>
              <a:xfrm rot="-2700000">
                <a:off x="7040702" y="567951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4" name="Google Shape;294;p28"/>
              <p:cNvSpPr/>
              <p:nvPr/>
            </p:nvSpPr>
            <p:spPr>
              <a:xfrm rot="-2700000">
                <a:off x="6937698" y="5576429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5" name="Google Shape;295;p28"/>
              <p:cNvSpPr/>
              <p:nvPr/>
            </p:nvSpPr>
            <p:spPr>
              <a:xfrm rot="-2700000">
                <a:off x="6834676" y="5473472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6" name="Google Shape;296;p28"/>
              <p:cNvSpPr/>
              <p:nvPr/>
            </p:nvSpPr>
            <p:spPr>
              <a:xfrm rot="-2700000">
                <a:off x="6731672" y="5370122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297" name="Google Shape;297;p28"/>
              <p:cNvSpPr/>
              <p:nvPr/>
            </p:nvSpPr>
            <p:spPr>
              <a:xfrm rot="-2700000">
                <a:off x="6628501" y="5267401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sp>
        <p:nvSpPr>
          <p:cNvPr id="298" name="Google Shape;298;p28"/>
          <p:cNvSpPr/>
          <p:nvPr/>
        </p:nvSpPr>
        <p:spPr>
          <a:xfrm flipH="1">
            <a:off x="4473816" y="4174651"/>
            <a:ext cx="99342" cy="89701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299" name="Google Shape;299;p28"/>
          <p:cNvGrpSpPr/>
          <p:nvPr/>
        </p:nvGrpSpPr>
        <p:grpSpPr>
          <a:xfrm flipH="1">
            <a:off x="-80779" y="4614358"/>
            <a:ext cx="626722" cy="96726"/>
            <a:chOff x="3616222" y="793525"/>
            <a:chExt cx="835629" cy="128968"/>
          </a:xfrm>
        </p:grpSpPr>
        <p:sp>
          <p:nvSpPr>
            <p:cNvPr id="300" name="Google Shape;300;p28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311" name="Google Shape;311;p28"/>
          <p:cNvGrpSpPr/>
          <p:nvPr/>
        </p:nvGrpSpPr>
        <p:grpSpPr>
          <a:xfrm flipH="1">
            <a:off x="-87779" y="4546706"/>
            <a:ext cx="1339810" cy="120158"/>
            <a:chOff x="2674772" y="703323"/>
            <a:chExt cx="1786413" cy="160211"/>
          </a:xfrm>
        </p:grpSpPr>
        <p:sp>
          <p:nvSpPr>
            <p:cNvPr id="312" name="Google Shape;312;p28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318" name="Google Shape;318;p28"/>
          <p:cNvSpPr/>
          <p:nvPr/>
        </p:nvSpPr>
        <p:spPr>
          <a:xfrm>
            <a:off x="5677694" y="1970421"/>
            <a:ext cx="217611" cy="217640"/>
          </a:xfrm>
          <a:custGeom>
            <a:rect b="b" l="l" r="r" t="t"/>
            <a:pathLst>
              <a:path extrusionOk="0" h="733897" w="733802">
                <a:moveTo>
                  <a:pt x="667367" y="287701"/>
                </a:moveTo>
                <a:cubicBezTo>
                  <a:pt x="634315" y="282176"/>
                  <a:pt x="604216" y="296654"/>
                  <a:pt x="587262" y="321038"/>
                </a:cubicBezTo>
                <a:cubicBezTo>
                  <a:pt x="574784" y="339040"/>
                  <a:pt x="554686" y="350185"/>
                  <a:pt x="532874" y="350185"/>
                </a:cubicBezTo>
                <a:lnTo>
                  <a:pt x="514872" y="350185"/>
                </a:lnTo>
                <a:cubicBezTo>
                  <a:pt x="480391" y="350185"/>
                  <a:pt x="448292" y="334945"/>
                  <a:pt x="424099" y="310370"/>
                </a:cubicBezTo>
                <a:cubicBezTo>
                  <a:pt x="423908" y="310180"/>
                  <a:pt x="423718" y="309989"/>
                  <a:pt x="423432" y="309703"/>
                </a:cubicBezTo>
                <a:cubicBezTo>
                  <a:pt x="398857" y="285415"/>
                  <a:pt x="383617" y="253411"/>
                  <a:pt x="383617" y="218930"/>
                </a:cubicBezTo>
                <a:lnTo>
                  <a:pt x="383617" y="200928"/>
                </a:lnTo>
                <a:cubicBezTo>
                  <a:pt x="383617" y="179020"/>
                  <a:pt x="394762" y="159018"/>
                  <a:pt x="412764" y="146540"/>
                </a:cubicBezTo>
                <a:cubicBezTo>
                  <a:pt x="437148" y="129586"/>
                  <a:pt x="451721" y="99487"/>
                  <a:pt x="446101" y="66435"/>
                </a:cubicBezTo>
                <a:cubicBezTo>
                  <a:pt x="440672" y="34145"/>
                  <a:pt x="415145" y="7856"/>
                  <a:pt x="383046" y="1570"/>
                </a:cubicBezTo>
                <a:cubicBezTo>
                  <a:pt x="331516" y="-8432"/>
                  <a:pt x="286462" y="30716"/>
                  <a:pt x="286462" y="80437"/>
                </a:cubicBezTo>
                <a:cubicBezTo>
                  <a:pt x="286462" y="107869"/>
                  <a:pt x="300178" y="132062"/>
                  <a:pt x="321229" y="146635"/>
                </a:cubicBezTo>
                <a:cubicBezTo>
                  <a:pt x="339136" y="159018"/>
                  <a:pt x="350185" y="179116"/>
                  <a:pt x="350185" y="200928"/>
                </a:cubicBezTo>
                <a:lnTo>
                  <a:pt x="350185" y="218930"/>
                </a:lnTo>
                <a:cubicBezTo>
                  <a:pt x="350185" y="253411"/>
                  <a:pt x="334945" y="285510"/>
                  <a:pt x="310370" y="309703"/>
                </a:cubicBezTo>
                <a:cubicBezTo>
                  <a:pt x="310180" y="309894"/>
                  <a:pt x="309894" y="310180"/>
                  <a:pt x="309703" y="310370"/>
                </a:cubicBezTo>
                <a:cubicBezTo>
                  <a:pt x="285415" y="334945"/>
                  <a:pt x="253411" y="350185"/>
                  <a:pt x="218930" y="350185"/>
                </a:cubicBezTo>
                <a:lnTo>
                  <a:pt x="200928" y="350185"/>
                </a:lnTo>
                <a:cubicBezTo>
                  <a:pt x="179020" y="350185"/>
                  <a:pt x="159018" y="339040"/>
                  <a:pt x="146540" y="321038"/>
                </a:cubicBezTo>
                <a:cubicBezTo>
                  <a:pt x="129586" y="296654"/>
                  <a:pt x="99487" y="282081"/>
                  <a:pt x="66435" y="287701"/>
                </a:cubicBezTo>
                <a:cubicBezTo>
                  <a:pt x="34145" y="293130"/>
                  <a:pt x="7856" y="318752"/>
                  <a:pt x="1570" y="350851"/>
                </a:cubicBezTo>
                <a:cubicBezTo>
                  <a:pt x="-8432" y="402382"/>
                  <a:pt x="30716" y="447435"/>
                  <a:pt x="80437" y="447435"/>
                </a:cubicBezTo>
                <a:cubicBezTo>
                  <a:pt x="107869" y="447435"/>
                  <a:pt x="132157" y="433719"/>
                  <a:pt x="146635" y="412669"/>
                </a:cubicBezTo>
                <a:cubicBezTo>
                  <a:pt x="159018" y="394762"/>
                  <a:pt x="179116" y="383713"/>
                  <a:pt x="200928" y="383713"/>
                </a:cubicBezTo>
                <a:lnTo>
                  <a:pt x="218930" y="383713"/>
                </a:lnTo>
                <a:cubicBezTo>
                  <a:pt x="253411" y="383713"/>
                  <a:pt x="285510" y="398953"/>
                  <a:pt x="309703" y="423527"/>
                </a:cubicBezTo>
                <a:lnTo>
                  <a:pt x="310370" y="424194"/>
                </a:lnTo>
                <a:cubicBezTo>
                  <a:pt x="334945" y="448483"/>
                  <a:pt x="350185" y="480487"/>
                  <a:pt x="350185" y="514967"/>
                </a:cubicBezTo>
                <a:lnTo>
                  <a:pt x="350185" y="532969"/>
                </a:lnTo>
                <a:cubicBezTo>
                  <a:pt x="350185" y="554877"/>
                  <a:pt x="339040" y="574879"/>
                  <a:pt x="321038" y="587357"/>
                </a:cubicBezTo>
                <a:cubicBezTo>
                  <a:pt x="296654" y="604312"/>
                  <a:pt x="282081" y="634411"/>
                  <a:pt x="287701" y="667462"/>
                </a:cubicBezTo>
                <a:cubicBezTo>
                  <a:pt x="293130" y="699752"/>
                  <a:pt x="318657" y="726041"/>
                  <a:pt x="350756" y="732328"/>
                </a:cubicBezTo>
                <a:cubicBezTo>
                  <a:pt x="402286" y="742329"/>
                  <a:pt x="447340" y="703181"/>
                  <a:pt x="447340" y="653461"/>
                </a:cubicBezTo>
                <a:cubicBezTo>
                  <a:pt x="447340" y="626029"/>
                  <a:pt x="433624" y="601740"/>
                  <a:pt x="412573" y="587262"/>
                </a:cubicBezTo>
                <a:cubicBezTo>
                  <a:pt x="394666" y="574879"/>
                  <a:pt x="383617" y="554782"/>
                  <a:pt x="383617" y="532969"/>
                </a:cubicBezTo>
                <a:lnTo>
                  <a:pt x="383617" y="514967"/>
                </a:lnTo>
                <a:cubicBezTo>
                  <a:pt x="383617" y="480487"/>
                  <a:pt x="398857" y="448387"/>
                  <a:pt x="423432" y="424194"/>
                </a:cubicBezTo>
                <a:cubicBezTo>
                  <a:pt x="423622" y="424003"/>
                  <a:pt x="423813" y="423813"/>
                  <a:pt x="424099" y="423527"/>
                </a:cubicBezTo>
                <a:cubicBezTo>
                  <a:pt x="448387" y="398953"/>
                  <a:pt x="480391" y="383713"/>
                  <a:pt x="514872" y="383713"/>
                </a:cubicBezTo>
                <a:lnTo>
                  <a:pt x="532874" y="383713"/>
                </a:lnTo>
                <a:cubicBezTo>
                  <a:pt x="554686" y="383713"/>
                  <a:pt x="574784" y="394762"/>
                  <a:pt x="587167" y="412669"/>
                </a:cubicBezTo>
                <a:cubicBezTo>
                  <a:pt x="601645" y="433624"/>
                  <a:pt x="625933" y="447435"/>
                  <a:pt x="653365" y="447435"/>
                </a:cubicBezTo>
                <a:cubicBezTo>
                  <a:pt x="703086" y="447435"/>
                  <a:pt x="742234" y="402382"/>
                  <a:pt x="732232" y="350851"/>
                </a:cubicBezTo>
                <a:cubicBezTo>
                  <a:pt x="725946" y="318752"/>
                  <a:pt x="699657" y="293225"/>
                  <a:pt x="667367" y="287796"/>
                </a:cubicBezTo>
              </a:path>
            </a:pathLst>
          </a:custGeom>
          <a:solidFill>
            <a:schemeClr val="dk2"/>
          </a:solidFill>
          <a:ln>
            <a:noFill/>
          </a:ln>
          <a:effectLst>
            <a:outerShdw blurRad="63500" sx="102000" rotWithShape="0" algn="ctr" sy="102000">
              <a:srgbClr val="000000">
                <a:alpha val="7843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319" name="Google Shape;319;p28"/>
          <p:cNvGrpSpPr/>
          <p:nvPr/>
        </p:nvGrpSpPr>
        <p:grpSpPr>
          <a:xfrm>
            <a:off x="5704729" y="924622"/>
            <a:ext cx="163530" cy="196807"/>
            <a:chOff x="6342030" y="1793261"/>
            <a:chExt cx="425196" cy="511719"/>
          </a:xfrm>
        </p:grpSpPr>
        <p:sp>
          <p:nvSpPr>
            <p:cNvPr id="320" name="Google Shape;320;p28"/>
            <p:cNvSpPr/>
            <p:nvPr/>
          </p:nvSpPr>
          <p:spPr>
            <a:xfrm>
              <a:off x="6342030" y="1837632"/>
              <a:ext cx="187642" cy="467348"/>
            </a:xfrm>
            <a:custGeom>
              <a:rect b="b" l="l" r="r" t="t"/>
              <a:pathLst>
                <a:path extrusionOk="0" h="467348" w="187642">
                  <a:moveTo>
                    <a:pt x="25527" y="289396"/>
                  </a:moveTo>
                  <a:lnTo>
                    <a:pt x="78010" y="332925"/>
                  </a:lnTo>
                  <a:cubicBezTo>
                    <a:pt x="85630" y="339211"/>
                    <a:pt x="97060" y="333782"/>
                    <a:pt x="97060" y="323971"/>
                  </a:cubicBezTo>
                  <a:lnTo>
                    <a:pt x="97060" y="313589"/>
                  </a:lnTo>
                  <a:cubicBezTo>
                    <a:pt x="97060" y="303778"/>
                    <a:pt x="108490" y="298349"/>
                    <a:pt x="116110" y="304636"/>
                  </a:cubicBezTo>
                  <a:lnTo>
                    <a:pt x="117062" y="305493"/>
                  </a:lnTo>
                  <a:cubicBezTo>
                    <a:pt x="119729" y="307684"/>
                    <a:pt x="121349" y="311017"/>
                    <a:pt x="121349" y="314446"/>
                  </a:cubicBezTo>
                  <a:lnTo>
                    <a:pt x="121349" y="409220"/>
                  </a:lnTo>
                  <a:cubicBezTo>
                    <a:pt x="121349" y="419602"/>
                    <a:pt x="125921" y="429318"/>
                    <a:pt x="133922" y="435985"/>
                  </a:cubicBezTo>
                  <a:lnTo>
                    <a:pt x="168593" y="464656"/>
                  </a:lnTo>
                  <a:cubicBezTo>
                    <a:pt x="176213" y="470942"/>
                    <a:pt x="187643" y="465513"/>
                    <a:pt x="187643" y="455702"/>
                  </a:cubicBezTo>
                  <a:lnTo>
                    <a:pt x="187643" y="306731"/>
                  </a:lnTo>
                  <a:cubicBezTo>
                    <a:pt x="187643" y="295301"/>
                    <a:pt x="182499" y="284347"/>
                    <a:pt x="173736" y="277108"/>
                  </a:cubicBezTo>
                  <a:lnTo>
                    <a:pt x="140494" y="249486"/>
                  </a:lnTo>
                  <a:cubicBezTo>
                    <a:pt x="132874" y="243199"/>
                    <a:pt x="121444" y="248629"/>
                    <a:pt x="121444" y="258439"/>
                  </a:cubicBezTo>
                  <a:cubicBezTo>
                    <a:pt x="121444" y="268250"/>
                    <a:pt x="110014" y="273679"/>
                    <a:pt x="102394" y="267393"/>
                  </a:cubicBezTo>
                  <a:lnTo>
                    <a:pt x="101441" y="266536"/>
                  </a:lnTo>
                  <a:cubicBezTo>
                    <a:pt x="98774" y="264345"/>
                    <a:pt x="97155" y="261011"/>
                    <a:pt x="97155" y="257582"/>
                  </a:cubicBezTo>
                  <a:lnTo>
                    <a:pt x="97155" y="114612"/>
                  </a:lnTo>
                  <a:cubicBezTo>
                    <a:pt x="97155" y="84799"/>
                    <a:pt x="83820" y="56414"/>
                    <a:pt x="60865" y="37364"/>
                  </a:cubicBezTo>
                  <a:lnTo>
                    <a:pt x="19050" y="2693"/>
                  </a:lnTo>
                  <a:cubicBezTo>
                    <a:pt x="11430" y="-3593"/>
                    <a:pt x="0" y="1836"/>
                    <a:pt x="0" y="11647"/>
                  </a:cubicBezTo>
                  <a:lnTo>
                    <a:pt x="0" y="234913"/>
                  </a:lnTo>
                  <a:cubicBezTo>
                    <a:pt x="0" y="255963"/>
                    <a:pt x="9335" y="275965"/>
                    <a:pt x="25622" y="28930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7843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6463379" y="1793261"/>
              <a:ext cx="66293" cy="281675"/>
            </a:xfrm>
            <a:custGeom>
              <a:rect b="b" l="l" r="r" t="t"/>
              <a:pathLst>
                <a:path extrusionOk="0" h="281675" w="66293">
                  <a:moveTo>
                    <a:pt x="66294" y="265663"/>
                  </a:moveTo>
                  <a:lnTo>
                    <a:pt x="66294" y="44397"/>
                  </a:lnTo>
                  <a:cubicBezTo>
                    <a:pt x="66294" y="39634"/>
                    <a:pt x="64198" y="35062"/>
                    <a:pt x="60484" y="32110"/>
                  </a:cubicBezTo>
                  <a:lnTo>
                    <a:pt x="26194" y="3725"/>
                  </a:lnTo>
                  <a:cubicBezTo>
                    <a:pt x="15716" y="-4943"/>
                    <a:pt x="0" y="2487"/>
                    <a:pt x="0" y="16012"/>
                  </a:cubicBezTo>
                  <a:lnTo>
                    <a:pt x="0" y="237278"/>
                  </a:lnTo>
                  <a:cubicBezTo>
                    <a:pt x="0" y="242041"/>
                    <a:pt x="2096" y="246517"/>
                    <a:pt x="5810" y="249565"/>
                  </a:cubicBezTo>
                  <a:lnTo>
                    <a:pt x="40100" y="277950"/>
                  </a:lnTo>
                  <a:cubicBezTo>
                    <a:pt x="50578" y="286618"/>
                    <a:pt x="66294" y="279188"/>
                    <a:pt x="66294" y="2656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7843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6579489" y="1837632"/>
              <a:ext cx="187737" cy="467348"/>
            </a:xfrm>
            <a:custGeom>
              <a:rect b="b" l="l" r="r" t="t"/>
              <a:pathLst>
                <a:path extrusionOk="0" h="467348" w="187737">
                  <a:moveTo>
                    <a:pt x="162211" y="289396"/>
                  </a:moveTo>
                  <a:lnTo>
                    <a:pt x="109728" y="332925"/>
                  </a:lnTo>
                  <a:cubicBezTo>
                    <a:pt x="102108" y="339211"/>
                    <a:pt x="90678" y="333782"/>
                    <a:pt x="90678" y="323971"/>
                  </a:cubicBezTo>
                  <a:lnTo>
                    <a:pt x="90678" y="313589"/>
                  </a:lnTo>
                  <a:cubicBezTo>
                    <a:pt x="90678" y="303778"/>
                    <a:pt x="79248" y="298349"/>
                    <a:pt x="71628" y="304636"/>
                  </a:cubicBezTo>
                  <a:lnTo>
                    <a:pt x="70580" y="305493"/>
                  </a:lnTo>
                  <a:cubicBezTo>
                    <a:pt x="67913" y="307684"/>
                    <a:pt x="66294" y="311017"/>
                    <a:pt x="66294" y="314446"/>
                  </a:cubicBezTo>
                  <a:lnTo>
                    <a:pt x="66294" y="409220"/>
                  </a:lnTo>
                  <a:cubicBezTo>
                    <a:pt x="66294" y="419602"/>
                    <a:pt x="61722" y="429318"/>
                    <a:pt x="53721" y="435985"/>
                  </a:cubicBezTo>
                  <a:lnTo>
                    <a:pt x="19050" y="464656"/>
                  </a:lnTo>
                  <a:cubicBezTo>
                    <a:pt x="11430" y="470942"/>
                    <a:pt x="0" y="465513"/>
                    <a:pt x="0" y="455702"/>
                  </a:cubicBezTo>
                  <a:lnTo>
                    <a:pt x="0" y="306731"/>
                  </a:lnTo>
                  <a:cubicBezTo>
                    <a:pt x="0" y="295301"/>
                    <a:pt x="5143" y="284347"/>
                    <a:pt x="13906" y="277108"/>
                  </a:cubicBezTo>
                  <a:lnTo>
                    <a:pt x="47149" y="249486"/>
                  </a:lnTo>
                  <a:cubicBezTo>
                    <a:pt x="54769" y="243199"/>
                    <a:pt x="66199" y="248629"/>
                    <a:pt x="66199" y="258439"/>
                  </a:cubicBezTo>
                  <a:cubicBezTo>
                    <a:pt x="66199" y="268250"/>
                    <a:pt x="77629" y="273679"/>
                    <a:pt x="85249" y="267393"/>
                  </a:cubicBezTo>
                  <a:lnTo>
                    <a:pt x="86296" y="266536"/>
                  </a:lnTo>
                  <a:cubicBezTo>
                    <a:pt x="88963" y="264345"/>
                    <a:pt x="90583" y="261011"/>
                    <a:pt x="90583" y="257582"/>
                  </a:cubicBezTo>
                  <a:lnTo>
                    <a:pt x="90583" y="114612"/>
                  </a:lnTo>
                  <a:cubicBezTo>
                    <a:pt x="90583" y="84799"/>
                    <a:pt x="103918" y="56414"/>
                    <a:pt x="126873" y="37364"/>
                  </a:cubicBezTo>
                  <a:lnTo>
                    <a:pt x="168688" y="2693"/>
                  </a:lnTo>
                  <a:cubicBezTo>
                    <a:pt x="176308" y="-3593"/>
                    <a:pt x="187738" y="1836"/>
                    <a:pt x="187738" y="11647"/>
                  </a:cubicBezTo>
                  <a:lnTo>
                    <a:pt x="187738" y="234913"/>
                  </a:lnTo>
                  <a:cubicBezTo>
                    <a:pt x="187738" y="255963"/>
                    <a:pt x="178308" y="275965"/>
                    <a:pt x="162115" y="28930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7843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6579489" y="1793261"/>
              <a:ext cx="66293" cy="281675"/>
            </a:xfrm>
            <a:custGeom>
              <a:rect b="b" l="l" r="r" t="t"/>
              <a:pathLst>
                <a:path extrusionOk="0" h="281675" w="66293">
                  <a:moveTo>
                    <a:pt x="0" y="265663"/>
                  </a:moveTo>
                  <a:lnTo>
                    <a:pt x="0" y="44397"/>
                  </a:lnTo>
                  <a:cubicBezTo>
                    <a:pt x="0" y="39634"/>
                    <a:pt x="2096" y="35062"/>
                    <a:pt x="5810" y="32110"/>
                  </a:cubicBezTo>
                  <a:lnTo>
                    <a:pt x="40100" y="3725"/>
                  </a:lnTo>
                  <a:cubicBezTo>
                    <a:pt x="50578" y="-4943"/>
                    <a:pt x="66294" y="2487"/>
                    <a:pt x="66294" y="16012"/>
                  </a:cubicBezTo>
                  <a:lnTo>
                    <a:pt x="66294" y="237278"/>
                  </a:lnTo>
                  <a:cubicBezTo>
                    <a:pt x="66294" y="242041"/>
                    <a:pt x="64198" y="246517"/>
                    <a:pt x="60484" y="249565"/>
                  </a:cubicBezTo>
                  <a:lnTo>
                    <a:pt x="26194" y="277950"/>
                  </a:lnTo>
                  <a:cubicBezTo>
                    <a:pt x="15716" y="286618"/>
                    <a:pt x="0" y="279188"/>
                    <a:pt x="0" y="26566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7843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324" name="Google Shape;324;p28"/>
          <p:cNvSpPr/>
          <p:nvPr/>
        </p:nvSpPr>
        <p:spPr>
          <a:xfrm>
            <a:off x="5675990" y="2994683"/>
            <a:ext cx="209289" cy="209289"/>
          </a:xfrm>
          <a:custGeom>
            <a:rect b="b" l="l" r="r" t="t"/>
            <a:pathLst>
              <a:path extrusionOk="0" h="425386" w="425386">
                <a:moveTo>
                  <a:pt x="212693" y="0"/>
                </a:moveTo>
                <a:cubicBezTo>
                  <a:pt x="95440" y="0"/>
                  <a:pt x="0" y="95345"/>
                  <a:pt x="0" y="212693"/>
                </a:cubicBezTo>
                <a:cubicBezTo>
                  <a:pt x="0" y="330041"/>
                  <a:pt x="95440" y="425387"/>
                  <a:pt x="212693" y="425387"/>
                </a:cubicBezTo>
                <a:cubicBezTo>
                  <a:pt x="329946" y="425387"/>
                  <a:pt x="425387" y="330041"/>
                  <a:pt x="425387" y="212693"/>
                </a:cubicBezTo>
                <a:cubicBezTo>
                  <a:pt x="425387" y="95345"/>
                  <a:pt x="329946" y="0"/>
                  <a:pt x="212693" y="0"/>
                </a:cubicBezTo>
                <a:moveTo>
                  <a:pt x="375095" y="212693"/>
                </a:moveTo>
                <a:cubicBezTo>
                  <a:pt x="375095" y="243745"/>
                  <a:pt x="366331" y="272796"/>
                  <a:pt x="351091" y="297561"/>
                </a:cubicBezTo>
                <a:lnTo>
                  <a:pt x="233743" y="51721"/>
                </a:lnTo>
                <a:cubicBezTo>
                  <a:pt x="313372" y="62103"/>
                  <a:pt x="375095" y="130302"/>
                  <a:pt x="375095" y="212693"/>
                </a:cubicBezTo>
                <a:moveTo>
                  <a:pt x="219742" y="139065"/>
                </a:moveTo>
                <a:lnTo>
                  <a:pt x="251365" y="205359"/>
                </a:lnTo>
                <a:lnTo>
                  <a:pt x="187071" y="205359"/>
                </a:lnTo>
                <a:lnTo>
                  <a:pt x="219742" y="139065"/>
                </a:lnTo>
                <a:close/>
                <a:moveTo>
                  <a:pt x="50292" y="212693"/>
                </a:moveTo>
                <a:cubicBezTo>
                  <a:pt x="50292" y="124873"/>
                  <a:pt x="120301" y="53149"/>
                  <a:pt x="207454" y="50387"/>
                </a:cubicBezTo>
                <a:lnTo>
                  <a:pt x="80867" y="307372"/>
                </a:lnTo>
                <a:cubicBezTo>
                  <a:pt x="61627" y="280702"/>
                  <a:pt x="50292" y="247936"/>
                  <a:pt x="50292" y="212598"/>
                </a:cubicBezTo>
                <a:moveTo>
                  <a:pt x="118396" y="344805"/>
                </a:moveTo>
                <a:lnTo>
                  <a:pt x="162306" y="255556"/>
                </a:lnTo>
                <a:lnTo>
                  <a:pt x="275368" y="255556"/>
                </a:lnTo>
                <a:lnTo>
                  <a:pt x="314992" y="338614"/>
                </a:lnTo>
                <a:cubicBezTo>
                  <a:pt x="286988" y="361379"/>
                  <a:pt x="251365" y="375095"/>
                  <a:pt x="212598" y="375095"/>
                </a:cubicBezTo>
                <a:cubicBezTo>
                  <a:pt x="177451" y="375095"/>
                  <a:pt x="144971" y="363855"/>
                  <a:pt x="118300" y="344805"/>
                </a:cubicBezTo>
              </a:path>
            </a:pathLst>
          </a:custGeom>
          <a:solidFill>
            <a:schemeClr val="dk2"/>
          </a:solidFill>
          <a:ln>
            <a:noFill/>
          </a:ln>
          <a:effectLst>
            <a:outerShdw blurRad="63500" sx="102000" rotWithShape="0" algn="ctr" sy="102000">
              <a:srgbClr val="000000">
                <a:alpha val="7843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25" name="Google Shape;325;p28"/>
          <p:cNvSpPr/>
          <p:nvPr/>
        </p:nvSpPr>
        <p:spPr>
          <a:xfrm>
            <a:off x="5708820" y="3980836"/>
            <a:ext cx="155356" cy="203096"/>
          </a:xfrm>
          <a:custGeom>
            <a:rect b="b" l="l" r="r" t="t"/>
            <a:pathLst>
              <a:path extrusionOk="0" h="624910" w="478019">
                <a:moveTo>
                  <a:pt x="336384" y="206667"/>
                </a:moveTo>
                <a:lnTo>
                  <a:pt x="305523" y="206667"/>
                </a:lnTo>
                <a:lnTo>
                  <a:pt x="359720" y="58458"/>
                </a:lnTo>
                <a:cubicBezTo>
                  <a:pt x="371912" y="58744"/>
                  <a:pt x="383437" y="51410"/>
                  <a:pt x="387914" y="39313"/>
                </a:cubicBezTo>
                <a:cubicBezTo>
                  <a:pt x="393439" y="24168"/>
                  <a:pt x="385628" y="7309"/>
                  <a:pt x="370483" y="1785"/>
                </a:cubicBezTo>
                <a:cubicBezTo>
                  <a:pt x="355339" y="-3740"/>
                  <a:pt x="338479" y="4071"/>
                  <a:pt x="332955" y="19215"/>
                </a:cubicBezTo>
                <a:cubicBezTo>
                  <a:pt x="328573" y="31312"/>
                  <a:pt x="332669" y="44266"/>
                  <a:pt x="342099" y="51981"/>
                </a:cubicBezTo>
                <a:lnTo>
                  <a:pt x="285520" y="206667"/>
                </a:lnTo>
                <a:lnTo>
                  <a:pt x="192652" y="206667"/>
                </a:lnTo>
                <a:lnTo>
                  <a:pt x="136073" y="51981"/>
                </a:lnTo>
                <a:cubicBezTo>
                  <a:pt x="145503" y="44361"/>
                  <a:pt x="149694" y="31312"/>
                  <a:pt x="145217" y="19215"/>
                </a:cubicBezTo>
                <a:cubicBezTo>
                  <a:pt x="139693" y="3975"/>
                  <a:pt x="122833" y="-3740"/>
                  <a:pt x="107689" y="1785"/>
                </a:cubicBezTo>
                <a:cubicBezTo>
                  <a:pt x="92544" y="7309"/>
                  <a:pt x="84733" y="24168"/>
                  <a:pt x="90258" y="39313"/>
                </a:cubicBezTo>
                <a:cubicBezTo>
                  <a:pt x="94639" y="51410"/>
                  <a:pt x="106260" y="58649"/>
                  <a:pt x="118357" y="58458"/>
                </a:cubicBezTo>
                <a:lnTo>
                  <a:pt x="172554" y="206667"/>
                </a:lnTo>
                <a:lnTo>
                  <a:pt x="141693" y="206667"/>
                </a:lnTo>
                <a:cubicBezTo>
                  <a:pt x="28441" y="206667"/>
                  <a:pt x="-38901" y="333159"/>
                  <a:pt x="24345" y="427076"/>
                </a:cubicBezTo>
                <a:lnTo>
                  <a:pt x="111880" y="557187"/>
                </a:lnTo>
                <a:cubicBezTo>
                  <a:pt x="172649" y="647485"/>
                  <a:pt x="305523" y="647485"/>
                  <a:pt x="366197" y="557187"/>
                </a:cubicBezTo>
                <a:lnTo>
                  <a:pt x="453732" y="427076"/>
                </a:lnTo>
                <a:cubicBezTo>
                  <a:pt x="516883" y="333159"/>
                  <a:pt x="449541" y="206667"/>
                  <a:pt x="336289" y="206667"/>
                </a:cubicBezTo>
                <a:moveTo>
                  <a:pt x="200081" y="476892"/>
                </a:moveTo>
                <a:lnTo>
                  <a:pt x="164077" y="484702"/>
                </a:lnTo>
                <a:cubicBezTo>
                  <a:pt x="159124" y="485845"/>
                  <a:pt x="154171" y="486226"/>
                  <a:pt x="149218" y="486226"/>
                </a:cubicBezTo>
                <a:cubicBezTo>
                  <a:pt x="117023" y="486226"/>
                  <a:pt x="88067" y="463843"/>
                  <a:pt x="81114" y="431076"/>
                </a:cubicBezTo>
                <a:cubicBezTo>
                  <a:pt x="74256" y="399549"/>
                  <a:pt x="106831" y="374022"/>
                  <a:pt x="135883" y="388119"/>
                </a:cubicBezTo>
                <a:lnTo>
                  <a:pt x="206653" y="422694"/>
                </a:lnTo>
                <a:cubicBezTo>
                  <a:pt x="231323" y="434696"/>
                  <a:pt x="226846" y="471081"/>
                  <a:pt x="200081" y="476892"/>
                </a:cubicBezTo>
                <a:moveTo>
                  <a:pt x="397058" y="431076"/>
                </a:moveTo>
                <a:cubicBezTo>
                  <a:pt x="390010" y="463843"/>
                  <a:pt x="361054" y="486226"/>
                  <a:pt x="328859" y="486226"/>
                </a:cubicBezTo>
                <a:cubicBezTo>
                  <a:pt x="324001" y="486226"/>
                  <a:pt x="319048" y="485750"/>
                  <a:pt x="314095" y="484702"/>
                </a:cubicBezTo>
                <a:lnTo>
                  <a:pt x="278091" y="476892"/>
                </a:lnTo>
                <a:cubicBezTo>
                  <a:pt x="251230" y="471081"/>
                  <a:pt x="246849" y="434696"/>
                  <a:pt x="271423" y="422694"/>
                </a:cubicBezTo>
                <a:lnTo>
                  <a:pt x="342194" y="388119"/>
                </a:lnTo>
                <a:cubicBezTo>
                  <a:pt x="371245" y="373926"/>
                  <a:pt x="403821" y="399453"/>
                  <a:pt x="396963" y="431076"/>
                </a:cubicBezTo>
              </a:path>
            </a:pathLst>
          </a:custGeom>
          <a:solidFill>
            <a:schemeClr val="dk2"/>
          </a:solidFill>
          <a:ln>
            <a:noFill/>
          </a:ln>
          <a:effectLst>
            <a:outerShdw blurRad="63500" sx="102000" rotWithShape="0" algn="ctr" sy="102000">
              <a:srgbClr val="000000">
                <a:alpha val="7843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326" name="Google Shape;326;p28" title="Logo Noterbel Innovation - fond foncé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500" y="2295225"/>
            <a:ext cx="1884464" cy="1931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2A"/>
            </a:gs>
            <a:gs pos="42000">
              <a:srgbClr val="6600A4"/>
            </a:gs>
            <a:gs pos="70000">
              <a:srgbClr val="6600A4"/>
            </a:gs>
            <a:gs pos="100000">
              <a:srgbClr val="00002A">
                <a:alpha val="89803"/>
              </a:srgbClr>
            </a:gs>
          </a:gsLst>
          <a:lin ang="5400012" scaled="0"/>
        </a:gradFill>
      </p:bgPr>
    </p:bg>
    <p:spTree>
      <p:nvGrpSpPr>
        <p:cNvPr id="4702" name="Shape 4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3" name="Google Shape;4703;p55"/>
          <p:cNvSpPr/>
          <p:nvPr/>
        </p:nvSpPr>
        <p:spPr>
          <a:xfrm>
            <a:off x="400050" y="390525"/>
            <a:ext cx="8134500" cy="19668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704" name="Google Shape;4704;p55"/>
          <p:cNvSpPr txBox="1"/>
          <p:nvPr/>
        </p:nvSpPr>
        <p:spPr>
          <a:xfrm>
            <a:off x="492919" y="3137565"/>
            <a:ext cx="36219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Sophia Hack Lab</a:t>
            </a:r>
            <a:endParaRPr sz="28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SHL</a:t>
            </a:r>
            <a:endParaRPr sz="28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705" name="Google Shape;4705;p55"/>
          <p:cNvSpPr txBox="1"/>
          <p:nvPr/>
        </p:nvSpPr>
        <p:spPr>
          <a:xfrm>
            <a:off x="492919" y="3668480"/>
            <a:ext cx="3279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706" name="Google Shape;4706;p55"/>
          <p:cNvSpPr/>
          <p:nvPr/>
        </p:nvSpPr>
        <p:spPr>
          <a:xfrm>
            <a:off x="4384944" y="309031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707" name="Google Shape;4707;p55"/>
          <p:cNvSpPr/>
          <p:nvPr/>
        </p:nvSpPr>
        <p:spPr>
          <a:xfrm>
            <a:off x="4337319" y="304268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708" name="Google Shape;4708;p55"/>
          <p:cNvSpPr/>
          <p:nvPr/>
        </p:nvSpPr>
        <p:spPr>
          <a:xfrm>
            <a:off x="6704908" y="306650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709" name="Google Shape;4709;p55"/>
          <p:cNvSpPr/>
          <p:nvPr/>
        </p:nvSpPr>
        <p:spPr>
          <a:xfrm>
            <a:off x="6657283" y="301887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710" name="Google Shape;4710;p55"/>
          <p:cNvSpPr txBox="1"/>
          <p:nvPr/>
        </p:nvSpPr>
        <p:spPr>
          <a:xfrm>
            <a:off x="4261119" y="3709307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Hacker Space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711" name="Google Shape;4711;p55"/>
          <p:cNvSpPr txBox="1"/>
          <p:nvPr/>
        </p:nvSpPr>
        <p:spPr>
          <a:xfrm>
            <a:off x="6557333" y="3704159"/>
            <a:ext cx="1988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Nombreux workshop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712" name="Google Shape;4712;p55"/>
          <p:cNvSpPr/>
          <p:nvPr/>
        </p:nvSpPr>
        <p:spPr>
          <a:xfrm flipH="1" rot="10800000">
            <a:off x="400050" y="390527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713" name="Google Shape;4713;p55"/>
          <p:cNvSpPr/>
          <p:nvPr/>
        </p:nvSpPr>
        <p:spPr>
          <a:xfrm flipH="1">
            <a:off x="8435100" y="2267736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4714" name="Google Shape;4714;p55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4715" name="Google Shape;4715;p55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4716" name="Google Shape;4716;p55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17" name="Google Shape;4717;p55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18" name="Google Shape;4718;p55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19" name="Google Shape;4719;p55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20" name="Google Shape;4720;p55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21" name="Google Shape;4721;p55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22" name="Google Shape;4722;p55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23" name="Google Shape;4723;p55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24" name="Google Shape;4724;p55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25" name="Google Shape;4725;p55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26" name="Google Shape;4726;p55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27" name="Google Shape;4727;p55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728" name="Google Shape;4728;p55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4729" name="Google Shape;4729;p55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0" name="Google Shape;4730;p55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1" name="Google Shape;4731;p55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2" name="Google Shape;4732;p55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3" name="Google Shape;4733;p55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4" name="Google Shape;4734;p55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5" name="Google Shape;4735;p55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6" name="Google Shape;4736;p55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7" name="Google Shape;4737;p55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8" name="Google Shape;4738;p55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9" name="Google Shape;4739;p55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40" name="Google Shape;4740;p55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741" name="Google Shape;4741;p55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4742" name="Google Shape;4742;p55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43" name="Google Shape;4743;p55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44" name="Google Shape;4744;p55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45" name="Google Shape;4745;p55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46" name="Google Shape;4746;p55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47" name="Google Shape;4747;p55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48" name="Google Shape;4748;p55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49" name="Google Shape;4749;p55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50" name="Google Shape;4750;p55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51" name="Google Shape;4751;p55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52" name="Google Shape;4752;p55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53" name="Google Shape;4753;p55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754" name="Google Shape;4754;p55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4755" name="Google Shape;4755;p55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56" name="Google Shape;4756;p55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57" name="Google Shape;4757;p55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58" name="Google Shape;4758;p55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59" name="Google Shape;4759;p55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60" name="Google Shape;4760;p55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61" name="Google Shape;4761;p55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62" name="Google Shape;4762;p55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63" name="Google Shape;4763;p55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64" name="Google Shape;4764;p55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65" name="Google Shape;4765;p55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66" name="Google Shape;4766;p55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767" name="Google Shape;4767;p55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4768" name="Google Shape;4768;p55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69" name="Google Shape;4769;p55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70" name="Google Shape;4770;p55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71" name="Google Shape;4771;p55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72" name="Google Shape;4772;p55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73" name="Google Shape;4773;p55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74" name="Google Shape;4774;p55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75" name="Google Shape;4775;p55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76" name="Google Shape;4776;p55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77" name="Google Shape;4777;p55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78" name="Google Shape;4778;p55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79" name="Google Shape;4779;p55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780" name="Google Shape;4780;p55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4781" name="Google Shape;4781;p55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82" name="Google Shape;4782;p55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83" name="Google Shape;4783;p55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84" name="Google Shape;4784;p55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85" name="Google Shape;4785;p55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86" name="Google Shape;4786;p55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87" name="Google Shape;4787;p55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88" name="Google Shape;4788;p55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89" name="Google Shape;4789;p55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90" name="Google Shape;4790;p55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91" name="Google Shape;4791;p55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92" name="Google Shape;4792;p55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793" name="Google Shape;4793;p55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4794" name="Google Shape;4794;p55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95" name="Google Shape;4795;p55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96" name="Google Shape;4796;p55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97" name="Google Shape;4797;p55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98" name="Google Shape;4798;p55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99" name="Google Shape;4799;p55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00" name="Google Shape;4800;p55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01" name="Google Shape;4801;p55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02" name="Google Shape;4802;p55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03" name="Google Shape;4803;p55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04" name="Google Shape;4804;p55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05" name="Google Shape;4805;p55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806" name="Google Shape;4806;p55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4807" name="Google Shape;4807;p55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08" name="Google Shape;4808;p55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09" name="Google Shape;4809;p55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10" name="Google Shape;4810;p55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11" name="Google Shape;4811;p55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12" name="Google Shape;4812;p55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13" name="Google Shape;4813;p55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14" name="Google Shape;4814;p55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15" name="Google Shape;4815;p55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16" name="Google Shape;4816;p55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17" name="Google Shape;4817;p55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18" name="Google Shape;4818;p55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819" name="Google Shape;4819;p55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4820" name="Google Shape;4820;p55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21" name="Google Shape;4821;p55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22" name="Google Shape;4822;p55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23" name="Google Shape;4823;p55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24" name="Google Shape;4824;p55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25" name="Google Shape;4825;p55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26" name="Google Shape;4826;p55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27" name="Google Shape;4827;p55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28" name="Google Shape;4828;p55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29" name="Google Shape;4829;p55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30" name="Google Shape;4830;p55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31" name="Google Shape;4831;p55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832" name="Google Shape;4832;p55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4833" name="Google Shape;4833;p55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34" name="Google Shape;4834;p55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35" name="Google Shape;4835;p55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36" name="Google Shape;4836;p55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37" name="Google Shape;4837;p55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38" name="Google Shape;4838;p55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39" name="Google Shape;4839;p55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40" name="Google Shape;4840;p55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41" name="Google Shape;4841;p55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42" name="Google Shape;4842;p55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43" name="Google Shape;4843;p55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44" name="Google Shape;4844;p55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845" name="Google Shape;4845;p55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4846" name="Google Shape;4846;p55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47" name="Google Shape;4847;p55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48" name="Google Shape;4848;p55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49" name="Google Shape;4849;p55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50" name="Google Shape;4850;p55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51" name="Google Shape;4851;p55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52" name="Google Shape;4852;p55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53" name="Google Shape;4853;p55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54" name="Google Shape;4854;p55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55" name="Google Shape;4855;p55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56" name="Google Shape;4856;p55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57" name="Google Shape;4857;p55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858" name="Google Shape;4858;p55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4859" name="Google Shape;4859;p55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0" name="Google Shape;4860;p55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1" name="Google Shape;4861;p55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2" name="Google Shape;4862;p55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3" name="Google Shape;4863;p55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4" name="Google Shape;4864;p55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5" name="Google Shape;4865;p55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6" name="Google Shape;4866;p55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7" name="Google Shape;4867;p55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8" name="Google Shape;4868;p55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9" name="Google Shape;4869;p55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70" name="Google Shape;4870;p55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4871" name="Google Shape;4871;p55"/>
          <p:cNvGrpSpPr/>
          <p:nvPr/>
        </p:nvGrpSpPr>
        <p:grpSpPr>
          <a:xfrm>
            <a:off x="8075580" y="1914095"/>
            <a:ext cx="1001890" cy="146345"/>
            <a:chOff x="8410705" y="4951720"/>
            <a:chExt cx="811181" cy="118488"/>
          </a:xfrm>
        </p:grpSpPr>
        <p:sp>
          <p:nvSpPr>
            <p:cNvPr id="4872" name="Google Shape;4872;p55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73" name="Google Shape;4873;p55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74" name="Google Shape;4874;p55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75" name="Google Shape;4875;p55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76" name="Google Shape;4876;p55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77" name="Google Shape;4877;p55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78" name="Google Shape;4878;p55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79" name="Google Shape;4879;p55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80" name="Google Shape;4880;p55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81" name="Google Shape;4881;p55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82" name="Google Shape;4882;p55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83" name="Google Shape;4883;p55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84" name="Google Shape;4884;p55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4885" name="Google Shape;488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357" y="3132821"/>
            <a:ext cx="213875" cy="3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6" name="Google Shape;488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3611" y="3135513"/>
            <a:ext cx="325300" cy="2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7" name="Google Shape;488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6638" y="493263"/>
            <a:ext cx="1761326" cy="176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70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4892" name="Shape 4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3" name="Google Shape;4893;p56"/>
          <p:cNvSpPr txBox="1"/>
          <p:nvPr/>
        </p:nvSpPr>
        <p:spPr>
          <a:xfrm>
            <a:off x="517922" y="1221380"/>
            <a:ext cx="42981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Réservation en ligne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4894" name="Google Shape;4894;p56"/>
          <p:cNvSpPr/>
          <p:nvPr/>
        </p:nvSpPr>
        <p:spPr>
          <a:xfrm>
            <a:off x="575072" y="3239001"/>
            <a:ext cx="4959000" cy="1366200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1098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4895" name="Google Shape;4895;p56"/>
          <p:cNvSpPr/>
          <p:nvPr/>
        </p:nvSpPr>
        <p:spPr>
          <a:xfrm>
            <a:off x="689372" y="3353301"/>
            <a:ext cx="4959000" cy="13662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descr="A computer with a blank screen&#10;&#10;Description automatically generated" id="4896" name="Google Shape;4896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27685" l="-11336" r="-10823" t="-28199"/>
          <a:stretch/>
        </p:blipFill>
        <p:spPr>
          <a:xfrm>
            <a:off x="3810000" y="1"/>
            <a:ext cx="5334000" cy="4430485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32940"/>
              </a:srgbClr>
            </a:outerShdw>
          </a:effectLst>
        </p:spPr>
      </p:pic>
      <p:grpSp>
        <p:nvGrpSpPr>
          <p:cNvPr id="4897" name="Google Shape;4897;p56"/>
          <p:cNvGrpSpPr/>
          <p:nvPr/>
        </p:nvGrpSpPr>
        <p:grpSpPr>
          <a:xfrm>
            <a:off x="5978235" y="4237385"/>
            <a:ext cx="626722" cy="96726"/>
            <a:chOff x="3616222" y="793525"/>
            <a:chExt cx="835629" cy="128968"/>
          </a:xfrm>
        </p:grpSpPr>
        <p:sp>
          <p:nvSpPr>
            <p:cNvPr id="4898" name="Google Shape;4898;p56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899" name="Google Shape;4899;p56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00" name="Google Shape;4900;p56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01" name="Google Shape;4901;p56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02" name="Google Shape;4902;p56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03" name="Google Shape;4903;p56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04" name="Google Shape;4904;p56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05" name="Google Shape;4905;p56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06" name="Google Shape;4906;p56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07" name="Google Shape;4907;p56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08" name="Google Shape;4908;p56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4909" name="Google Shape;4909;p56"/>
          <p:cNvGrpSpPr/>
          <p:nvPr/>
        </p:nvGrpSpPr>
        <p:grpSpPr>
          <a:xfrm>
            <a:off x="5272148" y="4169734"/>
            <a:ext cx="1339810" cy="120158"/>
            <a:chOff x="2674772" y="703323"/>
            <a:chExt cx="1786413" cy="160211"/>
          </a:xfrm>
        </p:grpSpPr>
        <p:sp>
          <p:nvSpPr>
            <p:cNvPr id="4910" name="Google Shape;4910;p56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11" name="Google Shape;4911;p56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12" name="Google Shape;4912;p56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13" name="Google Shape;4913;p56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14" name="Google Shape;4914;p56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15" name="Google Shape;4915;p56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4916" name="Google Shape;4916;p56"/>
          <p:cNvSpPr txBox="1"/>
          <p:nvPr/>
        </p:nvSpPr>
        <p:spPr>
          <a:xfrm>
            <a:off x="809475" y="3467775"/>
            <a:ext cx="35388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Mardi - vendredi</a:t>
            </a:r>
            <a:endParaRPr sz="2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10h-19h</a:t>
            </a:r>
            <a:endParaRPr sz="24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4917" name="Google Shape;4917;p56"/>
          <p:cNvGrpSpPr/>
          <p:nvPr/>
        </p:nvGrpSpPr>
        <p:grpSpPr>
          <a:xfrm>
            <a:off x="-714336" y="4231274"/>
            <a:ext cx="1695487" cy="1695179"/>
            <a:chOff x="6625122" y="4337085"/>
            <a:chExt cx="2108814" cy="2108432"/>
          </a:xfrm>
        </p:grpSpPr>
        <p:grpSp>
          <p:nvGrpSpPr>
            <p:cNvPr id="4918" name="Google Shape;4918;p56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4919" name="Google Shape;4919;p56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20" name="Google Shape;4920;p56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21" name="Google Shape;4921;p56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22" name="Google Shape;4922;p56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23" name="Google Shape;4923;p56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24" name="Google Shape;4924;p56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25" name="Google Shape;4925;p56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26" name="Google Shape;4926;p56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27" name="Google Shape;4927;p56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28" name="Google Shape;4928;p56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29" name="Google Shape;4929;p56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30" name="Google Shape;4930;p56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931" name="Google Shape;4931;p56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4932" name="Google Shape;4932;p56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33" name="Google Shape;4933;p56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34" name="Google Shape;4934;p56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35" name="Google Shape;4935;p56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36" name="Google Shape;4936;p56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37" name="Google Shape;4937;p56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38" name="Google Shape;4938;p56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39" name="Google Shape;4939;p56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40" name="Google Shape;4940;p56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41" name="Google Shape;4941;p56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42" name="Google Shape;4942;p56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43" name="Google Shape;4943;p56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944" name="Google Shape;4944;p56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4945" name="Google Shape;4945;p56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46" name="Google Shape;4946;p56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47" name="Google Shape;4947;p56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48" name="Google Shape;4948;p56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49" name="Google Shape;4949;p56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50" name="Google Shape;4950;p56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51" name="Google Shape;4951;p56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52" name="Google Shape;4952;p56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53" name="Google Shape;4953;p56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54" name="Google Shape;4954;p56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55" name="Google Shape;4955;p56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56" name="Google Shape;4956;p56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957" name="Google Shape;4957;p56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4958" name="Google Shape;4958;p56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59" name="Google Shape;4959;p56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60" name="Google Shape;4960;p56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61" name="Google Shape;4961;p56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62" name="Google Shape;4962;p56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63" name="Google Shape;4963;p56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64" name="Google Shape;4964;p56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65" name="Google Shape;4965;p56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66" name="Google Shape;4966;p56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67" name="Google Shape;4967;p56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68" name="Google Shape;4968;p56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69" name="Google Shape;4969;p56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970" name="Google Shape;4970;p56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4971" name="Google Shape;4971;p56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72" name="Google Shape;4972;p56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73" name="Google Shape;4973;p56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74" name="Google Shape;4974;p56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75" name="Google Shape;4975;p56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76" name="Google Shape;4976;p56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77" name="Google Shape;4977;p56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78" name="Google Shape;4978;p56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79" name="Google Shape;4979;p56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80" name="Google Shape;4980;p56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81" name="Google Shape;4981;p56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82" name="Google Shape;4982;p56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983" name="Google Shape;4983;p56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4984" name="Google Shape;4984;p56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85" name="Google Shape;4985;p56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86" name="Google Shape;4986;p56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87" name="Google Shape;4987;p56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88" name="Google Shape;4988;p56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89" name="Google Shape;4989;p56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90" name="Google Shape;4990;p56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91" name="Google Shape;4991;p56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92" name="Google Shape;4992;p56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93" name="Google Shape;4993;p56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94" name="Google Shape;4994;p56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95" name="Google Shape;4995;p56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996" name="Google Shape;4996;p56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4997" name="Google Shape;4997;p56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98" name="Google Shape;4998;p56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999" name="Google Shape;4999;p56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00" name="Google Shape;5000;p56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01" name="Google Shape;5001;p56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02" name="Google Shape;5002;p56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03" name="Google Shape;5003;p56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04" name="Google Shape;5004;p56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05" name="Google Shape;5005;p56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06" name="Google Shape;5006;p56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07" name="Google Shape;5007;p56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08" name="Google Shape;5008;p56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009" name="Google Shape;5009;p56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5010" name="Google Shape;5010;p56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11" name="Google Shape;5011;p56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12" name="Google Shape;5012;p56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13" name="Google Shape;5013;p56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14" name="Google Shape;5014;p56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15" name="Google Shape;5015;p56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16" name="Google Shape;5016;p56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17" name="Google Shape;5017;p56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18" name="Google Shape;5018;p56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19" name="Google Shape;5019;p56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20" name="Google Shape;5020;p56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21" name="Google Shape;5021;p56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022" name="Google Shape;5022;p56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5023" name="Google Shape;5023;p56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24" name="Google Shape;5024;p56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25" name="Google Shape;5025;p56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26" name="Google Shape;5026;p56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27" name="Google Shape;5027;p56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28" name="Google Shape;5028;p56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29" name="Google Shape;5029;p56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30" name="Google Shape;5030;p56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31" name="Google Shape;5031;p56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32" name="Google Shape;5032;p56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33" name="Google Shape;5033;p56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34" name="Google Shape;5034;p56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035" name="Google Shape;5035;p56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5036" name="Google Shape;5036;p56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37" name="Google Shape;5037;p56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38" name="Google Shape;5038;p56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39" name="Google Shape;5039;p56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40" name="Google Shape;5040;p56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41" name="Google Shape;5041;p56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42" name="Google Shape;5042;p56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43" name="Google Shape;5043;p56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44" name="Google Shape;5044;p56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45" name="Google Shape;5045;p56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46" name="Google Shape;5046;p56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47" name="Google Shape;5047;p56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048" name="Google Shape;5048;p56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5049" name="Google Shape;5049;p56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50" name="Google Shape;5050;p56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51" name="Google Shape;5051;p56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52" name="Google Shape;5052;p56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53" name="Google Shape;5053;p56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54" name="Google Shape;5054;p56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55" name="Google Shape;5055;p56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56" name="Google Shape;5056;p56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57" name="Google Shape;5057;p56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58" name="Google Shape;5058;p56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59" name="Google Shape;5059;p56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60" name="Google Shape;5060;p56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061" name="Google Shape;5061;p56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5062" name="Google Shape;5062;p56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63" name="Google Shape;5063;p56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64" name="Google Shape;5064;p56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65" name="Google Shape;5065;p56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66" name="Google Shape;5066;p56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67" name="Google Shape;5067;p56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68" name="Google Shape;5068;p56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69" name="Google Shape;5069;p56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70" name="Google Shape;5070;p56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71" name="Google Shape;5071;p56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72" name="Google Shape;5072;p56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073" name="Google Shape;5073;p56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sp>
        <p:nvSpPr>
          <p:cNvPr id="5074" name="Google Shape;5074;p56"/>
          <p:cNvSpPr/>
          <p:nvPr/>
        </p:nvSpPr>
        <p:spPr>
          <a:xfrm flipH="1" rot="10800000">
            <a:off x="691142" y="3351914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075" name="Google Shape;5075;p56"/>
          <p:cNvSpPr/>
          <p:nvPr/>
        </p:nvSpPr>
        <p:spPr>
          <a:xfrm flipH="1">
            <a:off x="5549025" y="4629690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5076" name="Google Shape;5076;p56"/>
          <p:cNvGrpSpPr/>
          <p:nvPr/>
        </p:nvGrpSpPr>
        <p:grpSpPr>
          <a:xfrm>
            <a:off x="-220669" y="311902"/>
            <a:ext cx="1001890" cy="146345"/>
            <a:chOff x="8410705" y="4951720"/>
            <a:chExt cx="811181" cy="118488"/>
          </a:xfrm>
        </p:grpSpPr>
        <p:sp>
          <p:nvSpPr>
            <p:cNvPr id="5077" name="Google Shape;5077;p56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78" name="Google Shape;5078;p56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79" name="Google Shape;5079;p56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0" name="Google Shape;5080;p56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1" name="Google Shape;5081;p56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2" name="Google Shape;5082;p56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3" name="Google Shape;5083;p56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4" name="Google Shape;5084;p56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5" name="Google Shape;5085;p56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6" name="Google Shape;5086;p56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7" name="Google Shape;5087;p56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8" name="Google Shape;5088;p56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9" name="Google Shape;5089;p56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5090" name="Google Shape;509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8475" y="927025"/>
            <a:ext cx="3136950" cy="207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0000">
              <a:schemeClr val="accent2"/>
            </a:gs>
            <a:gs pos="67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5094" name="Shape 5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5" name="Google Shape;5095;p57"/>
          <p:cNvSpPr txBox="1"/>
          <p:nvPr/>
        </p:nvSpPr>
        <p:spPr>
          <a:xfrm>
            <a:off x="2247203" y="818675"/>
            <a:ext cx="4809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Comment passer de l’idée au projet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096" name="Google Shape;5096;p57"/>
          <p:cNvSpPr txBox="1"/>
          <p:nvPr/>
        </p:nvSpPr>
        <p:spPr>
          <a:xfrm>
            <a:off x="164426" y="2758499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L’</a:t>
            </a: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idée ?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097" name="Google Shape;5097;p57"/>
          <p:cNvSpPr txBox="1"/>
          <p:nvPr/>
        </p:nvSpPr>
        <p:spPr>
          <a:xfrm>
            <a:off x="6765126" y="3494492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5098" name="Google Shape;5098;p57"/>
          <p:cNvGrpSpPr/>
          <p:nvPr/>
        </p:nvGrpSpPr>
        <p:grpSpPr>
          <a:xfrm>
            <a:off x="8353463" y="-745226"/>
            <a:ext cx="1695487" cy="1695179"/>
            <a:chOff x="6625122" y="4337085"/>
            <a:chExt cx="2108814" cy="2108432"/>
          </a:xfrm>
        </p:grpSpPr>
        <p:grpSp>
          <p:nvGrpSpPr>
            <p:cNvPr id="5099" name="Google Shape;5099;p57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5100" name="Google Shape;5100;p57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01" name="Google Shape;5101;p57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02" name="Google Shape;5102;p57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03" name="Google Shape;5103;p57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04" name="Google Shape;5104;p57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05" name="Google Shape;5105;p57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06" name="Google Shape;5106;p57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07" name="Google Shape;5107;p57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08" name="Google Shape;5108;p57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09" name="Google Shape;5109;p57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10" name="Google Shape;5110;p57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11" name="Google Shape;5111;p57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112" name="Google Shape;5112;p57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5113" name="Google Shape;5113;p57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14" name="Google Shape;5114;p57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15" name="Google Shape;5115;p57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16" name="Google Shape;5116;p57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17" name="Google Shape;5117;p57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18" name="Google Shape;5118;p57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19" name="Google Shape;5119;p57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20" name="Google Shape;5120;p57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21" name="Google Shape;5121;p57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22" name="Google Shape;5122;p57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23" name="Google Shape;5123;p57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24" name="Google Shape;5124;p57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125" name="Google Shape;5125;p57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5126" name="Google Shape;5126;p57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27" name="Google Shape;5127;p57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28" name="Google Shape;5128;p57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29" name="Google Shape;5129;p57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30" name="Google Shape;5130;p57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31" name="Google Shape;5131;p57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32" name="Google Shape;5132;p57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33" name="Google Shape;5133;p57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34" name="Google Shape;5134;p57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35" name="Google Shape;5135;p57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36" name="Google Shape;5136;p57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37" name="Google Shape;5137;p57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138" name="Google Shape;5138;p57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5139" name="Google Shape;5139;p57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40" name="Google Shape;5140;p57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41" name="Google Shape;5141;p57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42" name="Google Shape;5142;p57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43" name="Google Shape;5143;p57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44" name="Google Shape;5144;p57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45" name="Google Shape;5145;p57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46" name="Google Shape;5146;p57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47" name="Google Shape;5147;p57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48" name="Google Shape;5148;p57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49" name="Google Shape;5149;p57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50" name="Google Shape;5150;p57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151" name="Google Shape;5151;p57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5152" name="Google Shape;5152;p57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53" name="Google Shape;5153;p57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54" name="Google Shape;5154;p57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55" name="Google Shape;5155;p57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56" name="Google Shape;5156;p57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57" name="Google Shape;5157;p57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58" name="Google Shape;5158;p57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59" name="Google Shape;5159;p57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60" name="Google Shape;5160;p57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61" name="Google Shape;5161;p57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62" name="Google Shape;5162;p57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63" name="Google Shape;5163;p57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164" name="Google Shape;5164;p57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5165" name="Google Shape;5165;p57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66" name="Google Shape;5166;p57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67" name="Google Shape;5167;p57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68" name="Google Shape;5168;p57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69" name="Google Shape;5169;p57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70" name="Google Shape;5170;p57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71" name="Google Shape;5171;p57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72" name="Google Shape;5172;p57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73" name="Google Shape;5173;p57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74" name="Google Shape;5174;p57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75" name="Google Shape;5175;p57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76" name="Google Shape;5176;p57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177" name="Google Shape;5177;p57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5178" name="Google Shape;5178;p57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79" name="Google Shape;5179;p57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80" name="Google Shape;5180;p57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81" name="Google Shape;5181;p57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82" name="Google Shape;5182;p57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83" name="Google Shape;5183;p57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84" name="Google Shape;5184;p57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85" name="Google Shape;5185;p57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86" name="Google Shape;5186;p57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87" name="Google Shape;5187;p57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88" name="Google Shape;5188;p57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89" name="Google Shape;5189;p57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190" name="Google Shape;5190;p57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5191" name="Google Shape;5191;p57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92" name="Google Shape;5192;p57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93" name="Google Shape;5193;p57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94" name="Google Shape;5194;p57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95" name="Google Shape;5195;p57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96" name="Google Shape;5196;p57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97" name="Google Shape;5197;p57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98" name="Google Shape;5198;p57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199" name="Google Shape;5199;p57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00" name="Google Shape;5200;p57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01" name="Google Shape;5201;p57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02" name="Google Shape;5202;p57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203" name="Google Shape;5203;p57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5204" name="Google Shape;5204;p57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05" name="Google Shape;5205;p57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06" name="Google Shape;5206;p57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07" name="Google Shape;5207;p57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08" name="Google Shape;5208;p57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09" name="Google Shape;5209;p57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10" name="Google Shape;5210;p57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11" name="Google Shape;5211;p57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12" name="Google Shape;5212;p57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13" name="Google Shape;5213;p57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14" name="Google Shape;5214;p57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15" name="Google Shape;5215;p57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216" name="Google Shape;5216;p57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5217" name="Google Shape;5217;p57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18" name="Google Shape;5218;p57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19" name="Google Shape;5219;p57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20" name="Google Shape;5220;p57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21" name="Google Shape;5221;p57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22" name="Google Shape;5222;p57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23" name="Google Shape;5223;p57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24" name="Google Shape;5224;p57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25" name="Google Shape;5225;p57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26" name="Google Shape;5226;p57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27" name="Google Shape;5227;p57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28" name="Google Shape;5228;p57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229" name="Google Shape;5229;p57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5230" name="Google Shape;5230;p57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31" name="Google Shape;5231;p57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32" name="Google Shape;5232;p57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33" name="Google Shape;5233;p57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34" name="Google Shape;5234;p57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35" name="Google Shape;5235;p57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36" name="Google Shape;5236;p57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37" name="Google Shape;5237;p57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38" name="Google Shape;5238;p57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39" name="Google Shape;5239;p57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40" name="Google Shape;5240;p57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41" name="Google Shape;5241;p57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242" name="Google Shape;5242;p57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5243" name="Google Shape;5243;p57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44" name="Google Shape;5244;p57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45" name="Google Shape;5245;p57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46" name="Google Shape;5246;p57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47" name="Google Shape;5247;p57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48" name="Google Shape;5248;p57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49" name="Google Shape;5249;p57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50" name="Google Shape;5250;p57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51" name="Google Shape;5251;p57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52" name="Google Shape;5252;p57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53" name="Google Shape;5253;p57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254" name="Google Shape;5254;p57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5255" name="Google Shape;5255;p57"/>
          <p:cNvGrpSpPr/>
          <p:nvPr/>
        </p:nvGrpSpPr>
        <p:grpSpPr>
          <a:xfrm>
            <a:off x="6263964" y="5029526"/>
            <a:ext cx="1001890" cy="146345"/>
            <a:chOff x="8410705" y="4951720"/>
            <a:chExt cx="811181" cy="118488"/>
          </a:xfrm>
        </p:grpSpPr>
        <p:sp>
          <p:nvSpPr>
            <p:cNvPr id="5256" name="Google Shape;5256;p57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57" name="Google Shape;5257;p57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58" name="Google Shape;5258;p57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59" name="Google Shape;5259;p57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60" name="Google Shape;5260;p57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61" name="Google Shape;5261;p57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62" name="Google Shape;5262;p57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63" name="Google Shape;5263;p57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64" name="Google Shape;5264;p57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65" name="Google Shape;5265;p57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66" name="Google Shape;5266;p57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67" name="Google Shape;5267;p57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68" name="Google Shape;5268;p57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cxnSp>
        <p:nvCxnSpPr>
          <p:cNvPr id="5269" name="Google Shape;5269;p57"/>
          <p:cNvCxnSpPr/>
          <p:nvPr/>
        </p:nvCxnSpPr>
        <p:spPr>
          <a:xfrm flipH="1" rot="10800000">
            <a:off x="1403087" y="2271900"/>
            <a:ext cx="596400" cy="4029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70" name="Google Shape;5270;p57"/>
          <p:cNvCxnSpPr/>
          <p:nvPr/>
        </p:nvCxnSpPr>
        <p:spPr>
          <a:xfrm>
            <a:off x="1394725" y="3179400"/>
            <a:ext cx="613200" cy="3657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71" name="Google Shape;5271;p57"/>
          <p:cNvSpPr txBox="1"/>
          <p:nvPr/>
        </p:nvSpPr>
        <p:spPr>
          <a:xfrm>
            <a:off x="1999475" y="2066275"/>
            <a:ext cx="13854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Je veux la réaliser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272" name="Google Shape;5272;p57"/>
          <p:cNvSpPr txBox="1"/>
          <p:nvPr/>
        </p:nvSpPr>
        <p:spPr>
          <a:xfrm>
            <a:off x="1999475" y="3312450"/>
            <a:ext cx="1385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Je veux qu’on me la réalise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cxnSp>
        <p:nvCxnSpPr>
          <p:cNvPr id="5273" name="Google Shape;5273;p57"/>
          <p:cNvCxnSpPr>
            <a:stCxn id="5271" idx="3"/>
          </p:cNvCxnSpPr>
          <p:nvPr/>
        </p:nvCxnSpPr>
        <p:spPr>
          <a:xfrm>
            <a:off x="3384875" y="2331775"/>
            <a:ext cx="493200" cy="69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274" name="Google Shape;527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9825" y="2130325"/>
            <a:ext cx="1384343" cy="40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75" name="Google Shape;5275;p57"/>
          <p:cNvCxnSpPr/>
          <p:nvPr/>
        </p:nvCxnSpPr>
        <p:spPr>
          <a:xfrm>
            <a:off x="5408250" y="2321100"/>
            <a:ext cx="493200" cy="69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76" name="Google Shape;5276;p57"/>
          <p:cNvSpPr txBox="1"/>
          <p:nvPr/>
        </p:nvSpPr>
        <p:spPr>
          <a:xfrm>
            <a:off x="5919125" y="2059050"/>
            <a:ext cx="13854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Je me forme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cxnSp>
        <p:nvCxnSpPr>
          <p:cNvPr id="5277" name="Google Shape;5277;p57"/>
          <p:cNvCxnSpPr/>
          <p:nvPr/>
        </p:nvCxnSpPr>
        <p:spPr>
          <a:xfrm>
            <a:off x="3333150" y="3545100"/>
            <a:ext cx="493200" cy="69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278" name="Google Shape;5278;p57" title="Logo Noterbel Innovation - fond foncé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2113" y="3111173"/>
            <a:ext cx="939774" cy="9632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79" name="Google Shape;5279;p57"/>
          <p:cNvCxnSpPr/>
          <p:nvPr/>
        </p:nvCxnSpPr>
        <p:spPr>
          <a:xfrm>
            <a:off x="5408250" y="3545100"/>
            <a:ext cx="493200" cy="69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80" name="Google Shape;5280;p57"/>
          <p:cNvSpPr txBox="1"/>
          <p:nvPr/>
        </p:nvSpPr>
        <p:spPr>
          <a:xfrm>
            <a:off x="5960975" y="3283050"/>
            <a:ext cx="13854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Tout est 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géré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cxnSp>
        <p:nvCxnSpPr>
          <p:cNvPr id="5281" name="Google Shape;5281;p57"/>
          <p:cNvCxnSpPr/>
          <p:nvPr/>
        </p:nvCxnSpPr>
        <p:spPr>
          <a:xfrm flipH="1" rot="10800000">
            <a:off x="7083562" y="3160800"/>
            <a:ext cx="596400" cy="4029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82" name="Google Shape;5282;p57"/>
          <p:cNvCxnSpPr/>
          <p:nvPr/>
        </p:nvCxnSpPr>
        <p:spPr>
          <a:xfrm>
            <a:off x="7007025" y="2290500"/>
            <a:ext cx="613200" cy="3657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83" name="Google Shape;5283;p57"/>
          <p:cNvSpPr txBox="1"/>
          <p:nvPr/>
        </p:nvSpPr>
        <p:spPr>
          <a:xfrm>
            <a:off x="7466250" y="2758500"/>
            <a:ext cx="1385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Le </a:t>
            </a: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projet ! 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87" name="Shape 5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pink lights&#10;&#10;Description automatically generated" id="5288" name="Google Shape;5288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0" l="0" r="0" t="79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9" name="Google Shape;5289;p58"/>
          <p:cNvSpPr/>
          <p:nvPr/>
        </p:nvSpPr>
        <p:spPr>
          <a:xfrm>
            <a:off x="321129" y="408895"/>
            <a:ext cx="8501743" cy="4325711"/>
          </a:xfrm>
          <a:prstGeom prst="rect">
            <a:avLst/>
          </a:prstGeom>
          <a:solidFill>
            <a:schemeClr val="accent1">
              <a:alpha val="11764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290" name="Google Shape;5290;p58"/>
          <p:cNvSpPr txBox="1"/>
          <p:nvPr/>
        </p:nvSpPr>
        <p:spPr>
          <a:xfrm>
            <a:off x="3731296" y="2034470"/>
            <a:ext cx="52905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Merci !</a:t>
            </a:r>
            <a:endParaRPr sz="1100"/>
          </a:p>
        </p:txBody>
      </p:sp>
      <p:sp>
        <p:nvSpPr>
          <p:cNvPr id="5291" name="Google Shape;5291;p58"/>
          <p:cNvSpPr/>
          <p:nvPr/>
        </p:nvSpPr>
        <p:spPr>
          <a:xfrm>
            <a:off x="689372" y="742950"/>
            <a:ext cx="3282553" cy="38862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292" name="Google Shape;5292;p58"/>
          <p:cNvSpPr/>
          <p:nvPr/>
        </p:nvSpPr>
        <p:spPr>
          <a:xfrm flipH="1">
            <a:off x="3872583" y="4539449"/>
            <a:ext cx="99342" cy="89701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293" name="Google Shape;5293;p58"/>
          <p:cNvSpPr/>
          <p:nvPr/>
        </p:nvSpPr>
        <p:spPr>
          <a:xfrm flipH="1" rot="10800000">
            <a:off x="689372" y="742949"/>
            <a:ext cx="99342" cy="89701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294" name="Google Shape;5294;p58"/>
          <p:cNvSpPr txBox="1"/>
          <p:nvPr/>
        </p:nvSpPr>
        <p:spPr>
          <a:xfrm>
            <a:off x="5094078" y="2963864"/>
            <a:ext cx="2565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5295" name="Google Shape;5295;p58" title="Logo Noterbel Innovation - fond foncé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75" y="1221614"/>
            <a:ext cx="3183199" cy="3262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9" name="Shape 5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0" name="Google Shape;5300;p59"/>
          <p:cNvSpPr txBox="1"/>
          <p:nvPr/>
        </p:nvSpPr>
        <p:spPr>
          <a:xfrm>
            <a:off x="3324252" y="761783"/>
            <a:ext cx="2495523" cy="4387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Medium"/>
              <a:buNone/>
            </a:pPr>
            <a:r>
              <a:rPr b="0" i="0" lang="en-GB" sz="24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ATTRIBUTION</a:t>
            </a:r>
            <a:endParaRPr sz="24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301" name="Google Shape;5301;p59"/>
          <p:cNvSpPr txBox="1"/>
          <p:nvPr/>
        </p:nvSpPr>
        <p:spPr>
          <a:xfrm>
            <a:off x="3120088" y="3009025"/>
            <a:ext cx="2903850" cy="4155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None/>
            </a:pPr>
            <a:r>
              <a:rPr b="0" i="0" lang="en-GB"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This presentation template was created by </a:t>
            </a:r>
            <a:r>
              <a:rPr b="0" i="0" lang="en-GB" sz="9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Slide</a:t>
            </a:r>
            <a:r>
              <a:rPr lang="en-GB" sz="9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4"/>
              </a:rPr>
              <a:t>K</a:t>
            </a:r>
            <a:r>
              <a:rPr b="0" i="0" lang="en-GB" sz="900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5"/>
              </a:rPr>
              <a:t>it</a:t>
            </a:r>
            <a:endParaRPr b="0" i="0" sz="900">
              <a:solidFill>
                <a:srgbClr val="FFB115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Inter"/>
              <a:buNone/>
            </a:pPr>
            <a:r>
              <a:rPr b="0" i="0" lang="en-GB"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Please keep this slide for attribution.</a:t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descr="Logo&#10;&#10;Description automatically generated" id="5302" name="Google Shape;5302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80688" y="2369603"/>
            <a:ext cx="1382624" cy="52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0000">
              <a:schemeClr val="accent2"/>
            </a:gs>
            <a:gs pos="67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9"/>
          <p:cNvSpPr/>
          <p:nvPr/>
        </p:nvSpPr>
        <p:spPr>
          <a:xfrm>
            <a:off x="-57149" y="-127676"/>
            <a:ext cx="2469900" cy="5398800"/>
          </a:xfrm>
          <a:prstGeom prst="snip2DiagRect">
            <a:avLst>
              <a:gd fmla="val 0" name="adj1"/>
              <a:gd fmla="val 18210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332" name="Google Shape;332;p29"/>
          <p:cNvSpPr txBox="1"/>
          <p:nvPr/>
        </p:nvSpPr>
        <p:spPr>
          <a:xfrm>
            <a:off x="2750350" y="874700"/>
            <a:ext cx="2571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Des clients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333" name="Google Shape;333;p29"/>
          <p:cNvGrpSpPr/>
          <p:nvPr/>
        </p:nvGrpSpPr>
        <p:grpSpPr>
          <a:xfrm>
            <a:off x="8353463" y="-745226"/>
            <a:ext cx="1695487" cy="1695179"/>
            <a:chOff x="6625122" y="4337085"/>
            <a:chExt cx="2108814" cy="2108432"/>
          </a:xfrm>
        </p:grpSpPr>
        <p:grpSp>
          <p:nvGrpSpPr>
            <p:cNvPr id="334" name="Google Shape;334;p29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335" name="Google Shape;335;p29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6" name="Google Shape;336;p29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7" name="Google Shape;337;p29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8" name="Google Shape;338;p29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39" name="Google Shape;339;p29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0" name="Google Shape;340;p29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1" name="Google Shape;341;p29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2" name="Google Shape;342;p29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3" name="Google Shape;343;p29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5" name="Google Shape;345;p29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6" name="Google Shape;346;p29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47" name="Google Shape;347;p29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348" name="Google Shape;348;p29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49" name="Google Shape;349;p29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0" name="Google Shape;350;p29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1" name="Google Shape;351;p29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2" name="Google Shape;352;p29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3" name="Google Shape;353;p29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4" name="Google Shape;354;p29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7" name="Google Shape;357;p29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8" name="Google Shape;358;p29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59" name="Google Shape;359;p29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60" name="Google Shape;360;p29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361" name="Google Shape;361;p29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2" name="Google Shape;362;p29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3" name="Google Shape;363;p29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4" name="Google Shape;364;p29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5" name="Google Shape;365;p29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6" name="Google Shape;366;p29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7" name="Google Shape;367;p29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8" name="Google Shape;368;p29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69" name="Google Shape;369;p29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0" name="Google Shape;370;p29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1" name="Google Shape;371;p29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2" name="Google Shape;372;p29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73" name="Google Shape;373;p29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374" name="Google Shape;374;p29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5" name="Google Shape;375;p29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6" name="Google Shape;376;p29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7" name="Google Shape;377;p29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8" name="Google Shape;378;p29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79" name="Google Shape;379;p29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0" name="Google Shape;380;p29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1" name="Google Shape;381;p29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2" name="Google Shape;382;p29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3" name="Google Shape;383;p29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4" name="Google Shape;384;p29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5" name="Google Shape;385;p29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86" name="Google Shape;386;p29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387" name="Google Shape;387;p29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8" name="Google Shape;388;p29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89" name="Google Shape;389;p29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0" name="Google Shape;390;p29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1" name="Google Shape;391;p29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2" name="Google Shape;392;p29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3" name="Google Shape;393;p29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4" name="Google Shape;394;p29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5" name="Google Shape;395;p29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6" name="Google Shape;396;p29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7" name="Google Shape;397;p29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398" name="Google Shape;398;p29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399" name="Google Shape;399;p29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400" name="Google Shape;400;p29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1" name="Google Shape;401;p29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2" name="Google Shape;402;p29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3" name="Google Shape;403;p29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4" name="Google Shape;404;p29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5" name="Google Shape;405;p29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6" name="Google Shape;406;p29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7" name="Google Shape;407;p29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8" name="Google Shape;408;p29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09" name="Google Shape;409;p29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0" name="Google Shape;410;p29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1" name="Google Shape;411;p29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12" name="Google Shape;412;p29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413" name="Google Shape;413;p29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4" name="Google Shape;414;p29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5" name="Google Shape;415;p29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6" name="Google Shape;416;p29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7" name="Google Shape;417;p29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8" name="Google Shape;418;p29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19" name="Google Shape;419;p29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0" name="Google Shape;420;p29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1" name="Google Shape;421;p29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2" name="Google Shape;422;p29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3" name="Google Shape;423;p29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4" name="Google Shape;424;p29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25" name="Google Shape;425;p29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426" name="Google Shape;426;p29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7" name="Google Shape;427;p29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8" name="Google Shape;428;p29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29" name="Google Shape;429;p29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1" name="Google Shape;431;p29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2" name="Google Shape;432;p29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4" name="Google Shape;434;p29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5" name="Google Shape;435;p29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37" name="Google Shape;437;p29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38" name="Google Shape;438;p29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439" name="Google Shape;439;p29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0" name="Google Shape;440;p29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1" name="Google Shape;441;p29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3" name="Google Shape;443;p29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4" name="Google Shape;444;p29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8" name="Google Shape;448;p29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49" name="Google Shape;449;p29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452" name="Google Shape;452;p29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4" name="Google Shape;454;p29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5" name="Google Shape;455;p29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6" name="Google Shape;456;p29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7" name="Google Shape;457;p29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8" name="Google Shape;458;p29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59" name="Google Shape;459;p29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0" name="Google Shape;460;p29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1" name="Google Shape;461;p29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2" name="Google Shape;462;p29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3" name="Google Shape;463;p29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64" name="Google Shape;464;p29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465" name="Google Shape;465;p29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6" name="Google Shape;466;p29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7" name="Google Shape;467;p29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8" name="Google Shape;468;p29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69" name="Google Shape;469;p29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0" name="Google Shape;470;p29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1" name="Google Shape;471;p29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2" name="Google Shape;472;p29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3" name="Google Shape;473;p29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4" name="Google Shape;474;p29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5" name="Google Shape;475;p29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6" name="Google Shape;476;p29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477" name="Google Shape;477;p29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478" name="Google Shape;478;p29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79" name="Google Shape;479;p29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0" name="Google Shape;480;p29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1" name="Google Shape;481;p29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2" name="Google Shape;482;p29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3" name="Google Shape;483;p29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4" name="Google Shape;484;p29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5" name="Google Shape;485;p29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6" name="Google Shape;486;p29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7" name="Google Shape;487;p29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8" name="Google Shape;488;p29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489" name="Google Shape;489;p29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490" name="Google Shape;490;p29"/>
          <p:cNvGrpSpPr/>
          <p:nvPr/>
        </p:nvGrpSpPr>
        <p:grpSpPr>
          <a:xfrm>
            <a:off x="6263964" y="5029526"/>
            <a:ext cx="1001890" cy="146345"/>
            <a:chOff x="8410705" y="4951720"/>
            <a:chExt cx="811181" cy="118488"/>
          </a:xfrm>
        </p:grpSpPr>
        <p:sp>
          <p:nvSpPr>
            <p:cNvPr id="491" name="Google Shape;491;p29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504" name="Google Shape;504;p29"/>
          <p:cNvGrpSpPr/>
          <p:nvPr/>
        </p:nvGrpSpPr>
        <p:grpSpPr>
          <a:xfrm>
            <a:off x="2712167" y="595144"/>
            <a:ext cx="626722" cy="96726"/>
            <a:chOff x="3616222" y="793525"/>
            <a:chExt cx="835629" cy="128968"/>
          </a:xfrm>
        </p:grpSpPr>
        <p:sp>
          <p:nvSpPr>
            <p:cNvPr id="505" name="Google Shape;505;p29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516" name="Google Shape;516;p29"/>
          <p:cNvGrpSpPr/>
          <p:nvPr/>
        </p:nvGrpSpPr>
        <p:grpSpPr>
          <a:xfrm>
            <a:off x="2006079" y="527492"/>
            <a:ext cx="1339810" cy="120158"/>
            <a:chOff x="2674772" y="703323"/>
            <a:chExt cx="1786413" cy="160211"/>
          </a:xfrm>
        </p:grpSpPr>
        <p:sp>
          <p:nvSpPr>
            <p:cNvPr id="517" name="Google Shape;517;p29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523" name="Google Shape;523;p29"/>
          <p:cNvSpPr txBox="1"/>
          <p:nvPr/>
        </p:nvSpPr>
        <p:spPr>
          <a:xfrm>
            <a:off x="5203774" y="874700"/>
            <a:ext cx="27234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variés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524" name="Google Shape;5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5895" y="1822738"/>
            <a:ext cx="1083851" cy="6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9" title="Logo_GRDF_couleur_sans_descripteur_2024(PNG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898" y="1534750"/>
            <a:ext cx="1870901" cy="132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2247" y="2522423"/>
            <a:ext cx="1001876" cy="1240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9" title="panda-magic-logo-327x12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5650" y="2651675"/>
            <a:ext cx="2302200" cy="844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7475" y="2721951"/>
            <a:ext cx="611225" cy="6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5225" y="4152503"/>
            <a:ext cx="1718900" cy="78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76424" y="3645024"/>
            <a:ext cx="1474634" cy="6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23950" y="1991653"/>
            <a:ext cx="1758525" cy="3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13298" y="3713741"/>
            <a:ext cx="1794125" cy="558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31990" y="4310801"/>
            <a:ext cx="3652200" cy="6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159150" y="321825"/>
            <a:ext cx="2571899" cy="450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9" title="Logo AIPEGO sans tagline(1)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940250" y="2630088"/>
            <a:ext cx="888025" cy="8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pink lights&#10;&#10;Description automatically generated" id="540" name="Google Shape;540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7" l="0" r="0" t="787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100" y="617125"/>
            <a:ext cx="2291850" cy="4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30"/>
          <p:cNvSpPr/>
          <p:nvPr/>
        </p:nvSpPr>
        <p:spPr>
          <a:xfrm>
            <a:off x="321129" y="408895"/>
            <a:ext cx="8501700" cy="4325700"/>
          </a:xfrm>
          <a:prstGeom prst="rect">
            <a:avLst/>
          </a:prstGeom>
          <a:solidFill>
            <a:schemeClr val="accent1">
              <a:alpha val="117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43" name="Google Shape;543;p30"/>
          <p:cNvSpPr txBox="1"/>
          <p:nvPr/>
        </p:nvSpPr>
        <p:spPr>
          <a:xfrm>
            <a:off x="3731296" y="2034470"/>
            <a:ext cx="52905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De l’idée au produit</a:t>
            </a:r>
            <a:endParaRPr sz="1100"/>
          </a:p>
        </p:txBody>
      </p:sp>
      <p:sp>
        <p:nvSpPr>
          <p:cNvPr id="544" name="Google Shape;544;p30"/>
          <p:cNvSpPr/>
          <p:nvPr/>
        </p:nvSpPr>
        <p:spPr>
          <a:xfrm>
            <a:off x="1213650" y="742950"/>
            <a:ext cx="2220600" cy="38862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45" name="Google Shape;545;p30"/>
          <p:cNvSpPr/>
          <p:nvPr/>
        </p:nvSpPr>
        <p:spPr>
          <a:xfrm flipH="1">
            <a:off x="3872625" y="4539449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46" name="Google Shape;546;p30"/>
          <p:cNvSpPr/>
          <p:nvPr/>
        </p:nvSpPr>
        <p:spPr>
          <a:xfrm flipH="1" rot="10800000">
            <a:off x="689372" y="742951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47" name="Google Shape;547;p30"/>
          <p:cNvSpPr txBox="1"/>
          <p:nvPr/>
        </p:nvSpPr>
        <p:spPr>
          <a:xfrm>
            <a:off x="5094078" y="2963864"/>
            <a:ext cx="2565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0000">
              <a:schemeClr val="accent2"/>
            </a:gs>
            <a:gs pos="67000">
              <a:schemeClr val="accent2"/>
            </a:gs>
            <a:gs pos="100000">
              <a:schemeClr val="accent1"/>
            </a:gs>
          </a:gsLst>
          <a:lin ang="5400012" scaled="0"/>
        </a:gra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1"/>
          <p:cNvSpPr/>
          <p:nvPr/>
        </p:nvSpPr>
        <p:spPr>
          <a:xfrm>
            <a:off x="-57149" y="-127676"/>
            <a:ext cx="2469900" cy="5398800"/>
          </a:xfrm>
          <a:prstGeom prst="snip2DiagRect">
            <a:avLst>
              <a:gd fmla="val 0" name="adj1"/>
              <a:gd fmla="val 18210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5997173" y="3577118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5949548" y="3529493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5997173" y="1939526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56" name="Google Shape;556;p31"/>
          <p:cNvSpPr/>
          <p:nvPr/>
        </p:nvSpPr>
        <p:spPr>
          <a:xfrm>
            <a:off x="5949548" y="1891901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57" name="Google Shape;557;p31"/>
          <p:cNvSpPr/>
          <p:nvPr/>
        </p:nvSpPr>
        <p:spPr>
          <a:xfrm>
            <a:off x="2892023" y="1939526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2845648" y="1891938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59" name="Google Shape;559;p31"/>
          <p:cNvSpPr/>
          <p:nvPr/>
        </p:nvSpPr>
        <p:spPr>
          <a:xfrm>
            <a:off x="2892023" y="3577118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71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60" name="Google Shape;560;p31"/>
          <p:cNvSpPr/>
          <p:nvPr/>
        </p:nvSpPr>
        <p:spPr>
          <a:xfrm>
            <a:off x="2845661" y="3529543"/>
            <a:ext cx="662100" cy="5574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61" name="Google Shape;561;p31"/>
          <p:cNvSpPr txBox="1"/>
          <p:nvPr/>
        </p:nvSpPr>
        <p:spPr>
          <a:xfrm>
            <a:off x="2750354" y="874700"/>
            <a:ext cx="55422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La magie</a:t>
            </a:r>
            <a:endParaRPr sz="27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62" name="Google Shape;562;p31"/>
          <p:cNvSpPr txBox="1"/>
          <p:nvPr/>
        </p:nvSpPr>
        <p:spPr>
          <a:xfrm>
            <a:off x="2822972" y="1998971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01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63" name="Google Shape;563;p31"/>
          <p:cNvSpPr txBox="1"/>
          <p:nvPr/>
        </p:nvSpPr>
        <p:spPr>
          <a:xfrm>
            <a:off x="3659975" y="2174575"/>
            <a:ext cx="2064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64" name="Google Shape;564;p31"/>
          <p:cNvSpPr txBox="1"/>
          <p:nvPr/>
        </p:nvSpPr>
        <p:spPr>
          <a:xfrm>
            <a:off x="3659976" y="2020649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3 milliards de $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65" name="Google Shape;565;p31"/>
          <p:cNvSpPr txBox="1"/>
          <p:nvPr/>
        </p:nvSpPr>
        <p:spPr>
          <a:xfrm>
            <a:off x="5928122" y="1998971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02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66" name="Google Shape;566;p31"/>
          <p:cNvSpPr txBox="1"/>
          <p:nvPr/>
        </p:nvSpPr>
        <p:spPr>
          <a:xfrm>
            <a:off x="6765125" y="2174575"/>
            <a:ext cx="212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67" name="Google Shape;567;p31"/>
          <p:cNvSpPr txBox="1"/>
          <p:nvPr/>
        </p:nvSpPr>
        <p:spPr>
          <a:xfrm>
            <a:off x="6765126" y="2045249"/>
            <a:ext cx="2064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Concurrentiel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68" name="Google Shape;568;p31"/>
          <p:cNvSpPr txBox="1"/>
          <p:nvPr/>
        </p:nvSpPr>
        <p:spPr>
          <a:xfrm>
            <a:off x="2822972" y="3636563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03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69" name="Google Shape;569;p31"/>
          <p:cNvSpPr txBox="1"/>
          <p:nvPr/>
        </p:nvSpPr>
        <p:spPr>
          <a:xfrm>
            <a:off x="3659975" y="3812175"/>
            <a:ext cx="2064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70" name="Google Shape;570;p31"/>
          <p:cNvSpPr txBox="1"/>
          <p:nvPr/>
        </p:nvSpPr>
        <p:spPr>
          <a:xfrm>
            <a:off x="3638825" y="3658250"/>
            <a:ext cx="21069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Petites quantités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71" name="Google Shape;571;p31"/>
          <p:cNvSpPr txBox="1"/>
          <p:nvPr/>
        </p:nvSpPr>
        <p:spPr>
          <a:xfrm>
            <a:off x="5928122" y="3636563"/>
            <a:ext cx="800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04</a:t>
            </a:r>
            <a:endParaRPr sz="24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572" name="Google Shape;572;p31"/>
          <p:cNvSpPr txBox="1"/>
          <p:nvPr/>
        </p:nvSpPr>
        <p:spPr>
          <a:xfrm>
            <a:off x="6765125" y="3812175"/>
            <a:ext cx="2121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573" name="Google Shape;573;p31"/>
          <p:cNvSpPr txBox="1"/>
          <p:nvPr/>
        </p:nvSpPr>
        <p:spPr>
          <a:xfrm>
            <a:off x="6765126" y="3658242"/>
            <a:ext cx="1988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Qualitatif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574" name="Google Shape;574;p31"/>
          <p:cNvGrpSpPr/>
          <p:nvPr/>
        </p:nvGrpSpPr>
        <p:grpSpPr>
          <a:xfrm>
            <a:off x="8353463" y="-745226"/>
            <a:ext cx="1695487" cy="1695179"/>
            <a:chOff x="6625122" y="4337085"/>
            <a:chExt cx="2108814" cy="2108432"/>
          </a:xfrm>
        </p:grpSpPr>
        <p:grpSp>
          <p:nvGrpSpPr>
            <p:cNvPr id="575" name="Google Shape;575;p31"/>
            <p:cNvGrpSpPr/>
            <p:nvPr/>
          </p:nvGrpSpPr>
          <p:grpSpPr>
            <a:xfrm>
              <a:off x="7552086" y="4337085"/>
              <a:ext cx="1181850" cy="1181389"/>
              <a:chOff x="7552086" y="4337085"/>
              <a:chExt cx="1181850" cy="1181389"/>
            </a:xfrm>
          </p:grpSpPr>
          <p:sp>
            <p:nvSpPr>
              <p:cNvPr id="576" name="Google Shape;576;p31"/>
              <p:cNvSpPr/>
              <p:nvPr/>
            </p:nvSpPr>
            <p:spPr>
              <a:xfrm rot="-2700000">
                <a:off x="8689149" y="547368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77" name="Google Shape;577;p31"/>
              <p:cNvSpPr/>
              <p:nvPr/>
            </p:nvSpPr>
            <p:spPr>
              <a:xfrm rot="-2700000">
                <a:off x="8586065" y="537079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78" name="Google Shape;578;p31"/>
              <p:cNvSpPr/>
              <p:nvPr/>
            </p:nvSpPr>
            <p:spPr>
              <a:xfrm rot="-2700000">
                <a:off x="8482974" y="5267706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79" name="Google Shape;579;p31"/>
              <p:cNvSpPr/>
              <p:nvPr/>
            </p:nvSpPr>
            <p:spPr>
              <a:xfrm rot="-2700000">
                <a:off x="8379890" y="516477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80" name="Google Shape;580;p31"/>
              <p:cNvSpPr/>
              <p:nvPr/>
            </p:nvSpPr>
            <p:spPr>
              <a:xfrm rot="-2700000">
                <a:off x="8276867" y="5061556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81" name="Google Shape;581;p31"/>
              <p:cNvSpPr/>
              <p:nvPr/>
            </p:nvSpPr>
            <p:spPr>
              <a:xfrm rot="-2700000">
                <a:off x="8173863" y="4958642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82" name="Google Shape;582;p31"/>
              <p:cNvSpPr/>
              <p:nvPr/>
            </p:nvSpPr>
            <p:spPr>
              <a:xfrm rot="-2700000">
                <a:off x="8070753" y="4855424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 rot="-2700000">
                <a:off x="7967670" y="475270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84" name="Google Shape;584;p31"/>
              <p:cNvSpPr/>
              <p:nvPr/>
            </p:nvSpPr>
            <p:spPr>
              <a:xfrm rot="-2700000">
                <a:off x="7864666" y="4649354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85" name="Google Shape;585;p31"/>
              <p:cNvSpPr/>
              <p:nvPr/>
            </p:nvSpPr>
            <p:spPr>
              <a:xfrm rot="-2700000">
                <a:off x="7761581" y="454651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86" name="Google Shape;586;p31"/>
              <p:cNvSpPr/>
              <p:nvPr/>
            </p:nvSpPr>
            <p:spPr>
              <a:xfrm rot="-2700000">
                <a:off x="7658490" y="444316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87" name="Google Shape;587;p31"/>
              <p:cNvSpPr/>
              <p:nvPr/>
            </p:nvSpPr>
            <p:spPr>
              <a:xfrm rot="-2700000">
                <a:off x="7555467" y="434046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588" name="Google Shape;588;p31"/>
            <p:cNvGrpSpPr/>
            <p:nvPr/>
          </p:nvGrpSpPr>
          <p:grpSpPr>
            <a:xfrm>
              <a:off x="7467801" y="4420771"/>
              <a:ext cx="1181849" cy="1182000"/>
              <a:chOff x="7467801" y="4420771"/>
              <a:chExt cx="1181849" cy="1182000"/>
            </a:xfrm>
          </p:grpSpPr>
          <p:sp>
            <p:nvSpPr>
              <p:cNvPr id="589" name="Google Shape;589;p31"/>
              <p:cNvSpPr/>
              <p:nvPr/>
            </p:nvSpPr>
            <p:spPr>
              <a:xfrm rot="-2700000">
                <a:off x="8604863" y="5557985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90" name="Google Shape;590;p31"/>
              <p:cNvSpPr/>
              <p:nvPr/>
            </p:nvSpPr>
            <p:spPr>
              <a:xfrm rot="-2700000">
                <a:off x="8501841" y="545502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91" name="Google Shape;591;p31"/>
              <p:cNvSpPr/>
              <p:nvPr/>
            </p:nvSpPr>
            <p:spPr>
              <a:xfrm rot="-2700000">
                <a:off x="8398688" y="535179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92" name="Google Shape;592;p31"/>
              <p:cNvSpPr/>
              <p:nvPr/>
            </p:nvSpPr>
            <p:spPr>
              <a:xfrm rot="-2700000">
                <a:off x="8295605" y="5248896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93" name="Google Shape;593;p31"/>
              <p:cNvSpPr/>
              <p:nvPr/>
            </p:nvSpPr>
            <p:spPr>
              <a:xfrm rot="-2700000">
                <a:off x="8192581" y="5145853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94" name="Google Shape;594;p31"/>
              <p:cNvSpPr/>
              <p:nvPr/>
            </p:nvSpPr>
            <p:spPr>
              <a:xfrm rot="-2700000">
                <a:off x="8089577" y="504276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95" name="Google Shape;595;p31"/>
              <p:cNvSpPr/>
              <p:nvPr/>
            </p:nvSpPr>
            <p:spPr>
              <a:xfrm rot="-2700000">
                <a:off x="7986468" y="493980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96" name="Google Shape;596;p31"/>
              <p:cNvSpPr/>
              <p:nvPr/>
            </p:nvSpPr>
            <p:spPr>
              <a:xfrm rot="-2700000">
                <a:off x="7883446" y="483667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97" name="Google Shape;597;p31"/>
              <p:cNvSpPr/>
              <p:nvPr/>
            </p:nvSpPr>
            <p:spPr>
              <a:xfrm rot="-2700000">
                <a:off x="7780380" y="473352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98" name="Google Shape;598;p31"/>
              <p:cNvSpPr/>
              <p:nvPr/>
            </p:nvSpPr>
            <p:spPr>
              <a:xfrm rot="-2700000">
                <a:off x="7677295" y="463054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599" name="Google Shape;599;p31"/>
              <p:cNvSpPr/>
              <p:nvPr/>
            </p:nvSpPr>
            <p:spPr>
              <a:xfrm rot="-2700000">
                <a:off x="7574204" y="452754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00" name="Google Shape;600;p31"/>
              <p:cNvSpPr/>
              <p:nvPr/>
            </p:nvSpPr>
            <p:spPr>
              <a:xfrm rot="-2700000">
                <a:off x="7471182" y="442415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601" name="Google Shape;601;p31"/>
            <p:cNvGrpSpPr/>
            <p:nvPr/>
          </p:nvGrpSpPr>
          <p:grpSpPr>
            <a:xfrm>
              <a:off x="7383516" y="4505067"/>
              <a:ext cx="1181787" cy="1181852"/>
              <a:chOff x="7383516" y="4505067"/>
              <a:chExt cx="1181787" cy="1181852"/>
            </a:xfrm>
          </p:grpSpPr>
          <p:sp>
            <p:nvSpPr>
              <p:cNvPr id="602" name="Google Shape;602;p31"/>
              <p:cNvSpPr/>
              <p:nvPr/>
            </p:nvSpPr>
            <p:spPr>
              <a:xfrm rot="-2700000">
                <a:off x="8520516" y="564213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03" name="Google Shape;603;p31"/>
              <p:cNvSpPr/>
              <p:nvPr/>
            </p:nvSpPr>
            <p:spPr>
              <a:xfrm rot="-2700000">
                <a:off x="8417494" y="5539088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04" name="Google Shape;604;p31"/>
              <p:cNvSpPr/>
              <p:nvPr/>
            </p:nvSpPr>
            <p:spPr>
              <a:xfrm rot="-2700000">
                <a:off x="8314490" y="5436001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05" name="Google Shape;605;p31"/>
              <p:cNvSpPr/>
              <p:nvPr/>
            </p:nvSpPr>
            <p:spPr>
              <a:xfrm rot="-2700000">
                <a:off x="8211381" y="5332957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06" name="Google Shape;606;p31"/>
              <p:cNvSpPr/>
              <p:nvPr/>
            </p:nvSpPr>
            <p:spPr>
              <a:xfrm rot="-2700000">
                <a:off x="8108296" y="522997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07" name="Google Shape;607;p31"/>
              <p:cNvSpPr/>
              <p:nvPr/>
            </p:nvSpPr>
            <p:spPr>
              <a:xfrm rot="-2700000">
                <a:off x="8005292" y="5126887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08" name="Google Shape;608;p31"/>
              <p:cNvSpPr/>
              <p:nvPr/>
            </p:nvSpPr>
            <p:spPr>
              <a:xfrm rot="-2700000">
                <a:off x="7902183" y="502384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09" name="Google Shape;609;p31"/>
              <p:cNvSpPr/>
              <p:nvPr/>
            </p:nvSpPr>
            <p:spPr>
              <a:xfrm rot="-2700000">
                <a:off x="7799099" y="4920737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10" name="Google Shape;610;p31"/>
              <p:cNvSpPr/>
              <p:nvPr/>
            </p:nvSpPr>
            <p:spPr>
              <a:xfrm rot="-2700000">
                <a:off x="7696095" y="481782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11" name="Google Shape;611;p31"/>
              <p:cNvSpPr/>
              <p:nvPr/>
            </p:nvSpPr>
            <p:spPr>
              <a:xfrm rot="-2700000">
                <a:off x="7593072" y="471460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12" name="Google Shape;612;p31"/>
              <p:cNvSpPr/>
              <p:nvPr/>
            </p:nvSpPr>
            <p:spPr>
              <a:xfrm rot="-2700000">
                <a:off x="7490006" y="461175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 rot="-2700000">
                <a:off x="7386897" y="4508448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614" name="Google Shape;614;p31"/>
            <p:cNvGrpSpPr/>
            <p:nvPr/>
          </p:nvGrpSpPr>
          <p:grpSpPr>
            <a:xfrm>
              <a:off x="7299230" y="4589328"/>
              <a:ext cx="1181875" cy="1182237"/>
              <a:chOff x="7299230" y="4589328"/>
              <a:chExt cx="1181875" cy="1182237"/>
            </a:xfrm>
          </p:grpSpPr>
          <p:sp>
            <p:nvSpPr>
              <p:cNvPr id="615" name="Google Shape;615;p31"/>
              <p:cNvSpPr/>
              <p:nvPr/>
            </p:nvSpPr>
            <p:spPr>
              <a:xfrm rot="-2700000">
                <a:off x="8436318" y="5726779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16" name="Google Shape;616;p31"/>
              <p:cNvSpPr/>
              <p:nvPr/>
            </p:nvSpPr>
            <p:spPr>
              <a:xfrm rot="-2700000">
                <a:off x="8333209" y="5623734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 rot="-2700000">
                <a:off x="8230205" y="552047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18" name="Google Shape;618;p31"/>
              <p:cNvSpPr/>
              <p:nvPr/>
            </p:nvSpPr>
            <p:spPr>
              <a:xfrm rot="-2700000">
                <a:off x="8127183" y="541760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19" name="Google Shape;619;p31"/>
              <p:cNvSpPr/>
              <p:nvPr/>
            </p:nvSpPr>
            <p:spPr>
              <a:xfrm rot="-2700000">
                <a:off x="8024072" y="5314385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 rot="-2700000">
                <a:off x="7921007" y="521140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21" name="Google Shape;621;p31"/>
              <p:cNvSpPr/>
              <p:nvPr/>
            </p:nvSpPr>
            <p:spPr>
              <a:xfrm rot="-2700000">
                <a:off x="7817923" y="5108253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 rot="-2700000">
                <a:off x="7714901" y="500547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 rot="-2700000">
                <a:off x="7611810" y="490212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24" name="Google Shape;624;p31"/>
              <p:cNvSpPr/>
              <p:nvPr/>
            </p:nvSpPr>
            <p:spPr>
              <a:xfrm rot="-2700000">
                <a:off x="7508787" y="4799077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25" name="Google Shape;625;p31"/>
              <p:cNvSpPr/>
              <p:nvPr/>
            </p:nvSpPr>
            <p:spPr>
              <a:xfrm rot="-2700000">
                <a:off x="7405782" y="4695990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 rot="-2700000">
                <a:off x="7302611" y="459270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7215032" y="4674061"/>
              <a:ext cx="1181850" cy="1181739"/>
              <a:chOff x="7215032" y="4674061"/>
              <a:chExt cx="1181850" cy="1181739"/>
            </a:xfrm>
          </p:grpSpPr>
          <p:sp>
            <p:nvSpPr>
              <p:cNvPr id="628" name="Google Shape;628;p31"/>
              <p:cNvSpPr/>
              <p:nvPr/>
            </p:nvSpPr>
            <p:spPr>
              <a:xfrm rot="-2700000">
                <a:off x="8352095" y="5811014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 rot="-2700000">
                <a:off x="8249011" y="5708031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30" name="Google Shape;630;p31"/>
              <p:cNvSpPr/>
              <p:nvPr/>
            </p:nvSpPr>
            <p:spPr>
              <a:xfrm rot="-2700000">
                <a:off x="8145920" y="5604769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31" name="Google Shape;631;p31"/>
              <p:cNvSpPr/>
              <p:nvPr/>
            </p:nvSpPr>
            <p:spPr>
              <a:xfrm rot="-2700000">
                <a:off x="8042897" y="5501899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32" name="Google Shape;632;p31"/>
              <p:cNvSpPr/>
              <p:nvPr/>
            </p:nvSpPr>
            <p:spPr>
              <a:xfrm rot="-2700000">
                <a:off x="7939813" y="539862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33" name="Google Shape;633;p31"/>
              <p:cNvSpPr/>
              <p:nvPr/>
            </p:nvSpPr>
            <p:spPr>
              <a:xfrm rot="-2700000">
                <a:off x="7836809" y="529579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34" name="Google Shape;634;p31"/>
              <p:cNvSpPr/>
              <p:nvPr/>
            </p:nvSpPr>
            <p:spPr>
              <a:xfrm rot="-2700000">
                <a:off x="7733699" y="519248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35" name="Google Shape;635;p31"/>
              <p:cNvSpPr/>
              <p:nvPr/>
            </p:nvSpPr>
            <p:spPr>
              <a:xfrm rot="-2700000">
                <a:off x="7630616" y="508968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36" name="Google Shape;636;p31"/>
              <p:cNvSpPr/>
              <p:nvPr/>
            </p:nvSpPr>
            <p:spPr>
              <a:xfrm rot="-2700000">
                <a:off x="7527612" y="498641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37" name="Google Shape;637;p31"/>
              <p:cNvSpPr/>
              <p:nvPr/>
            </p:nvSpPr>
            <p:spPr>
              <a:xfrm rot="-2700000">
                <a:off x="7424588" y="488363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38" name="Google Shape;638;p31"/>
              <p:cNvSpPr/>
              <p:nvPr/>
            </p:nvSpPr>
            <p:spPr>
              <a:xfrm rot="-2700000">
                <a:off x="7321435" y="478022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39" name="Google Shape;639;p31"/>
              <p:cNvSpPr/>
              <p:nvPr/>
            </p:nvSpPr>
            <p:spPr>
              <a:xfrm rot="-2700000">
                <a:off x="7218413" y="467744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640" name="Google Shape;640;p31"/>
            <p:cNvGrpSpPr/>
            <p:nvPr/>
          </p:nvGrpSpPr>
          <p:grpSpPr>
            <a:xfrm>
              <a:off x="7130747" y="4758358"/>
              <a:ext cx="1181849" cy="1181564"/>
              <a:chOff x="7130747" y="4758358"/>
              <a:chExt cx="1181849" cy="1181564"/>
            </a:xfrm>
          </p:grpSpPr>
          <p:sp>
            <p:nvSpPr>
              <p:cNvPr id="641" name="Google Shape;641;p31"/>
              <p:cNvSpPr/>
              <p:nvPr/>
            </p:nvSpPr>
            <p:spPr>
              <a:xfrm rot="-2700000">
                <a:off x="8267809" y="589513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42" name="Google Shape;642;p31"/>
              <p:cNvSpPr/>
              <p:nvPr/>
            </p:nvSpPr>
            <p:spPr>
              <a:xfrm rot="-2700000">
                <a:off x="8164787" y="5792092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43" name="Google Shape;643;p31"/>
              <p:cNvSpPr/>
              <p:nvPr/>
            </p:nvSpPr>
            <p:spPr>
              <a:xfrm rot="-2700000">
                <a:off x="8061721" y="5689117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44" name="Google Shape;644;p31"/>
              <p:cNvSpPr/>
              <p:nvPr/>
            </p:nvSpPr>
            <p:spPr>
              <a:xfrm rot="-2700000">
                <a:off x="7958550" y="558613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45" name="Google Shape;645;p31"/>
              <p:cNvSpPr/>
              <p:nvPr/>
            </p:nvSpPr>
            <p:spPr>
              <a:xfrm rot="-2700000">
                <a:off x="7855527" y="548309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46" name="Google Shape;646;p31"/>
              <p:cNvSpPr/>
              <p:nvPr/>
            </p:nvSpPr>
            <p:spPr>
              <a:xfrm rot="-2700000">
                <a:off x="7752523" y="538000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47" name="Google Shape;647;p31"/>
              <p:cNvSpPr/>
              <p:nvPr/>
            </p:nvSpPr>
            <p:spPr>
              <a:xfrm rot="-2700000">
                <a:off x="7649414" y="527678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48" name="Google Shape;648;p31"/>
              <p:cNvSpPr/>
              <p:nvPr/>
            </p:nvSpPr>
            <p:spPr>
              <a:xfrm rot="-2700000">
                <a:off x="7546392" y="5173915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 rot="-2700000">
                <a:off x="7443326" y="5070591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 rot="-2700000">
                <a:off x="7340241" y="496787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 rot="-2700000">
                <a:off x="7237150" y="4864521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 rot="-2700000">
                <a:off x="7134128" y="476173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653" name="Google Shape;653;p31"/>
            <p:cNvGrpSpPr/>
            <p:nvPr/>
          </p:nvGrpSpPr>
          <p:grpSpPr>
            <a:xfrm>
              <a:off x="7046462" y="4842654"/>
              <a:ext cx="1181849" cy="1181390"/>
              <a:chOff x="7046462" y="4842654"/>
              <a:chExt cx="1181849" cy="1181390"/>
            </a:xfrm>
          </p:grpSpPr>
          <p:sp>
            <p:nvSpPr>
              <p:cNvPr id="654" name="Google Shape;654;p31"/>
              <p:cNvSpPr/>
              <p:nvPr/>
            </p:nvSpPr>
            <p:spPr>
              <a:xfrm rot="-2700000">
                <a:off x="8183524" y="597925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55" name="Google Shape;655;p31"/>
              <p:cNvSpPr/>
              <p:nvPr/>
            </p:nvSpPr>
            <p:spPr>
              <a:xfrm rot="-2700000">
                <a:off x="8080440" y="587632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56" name="Google Shape;656;p31"/>
              <p:cNvSpPr/>
              <p:nvPr/>
            </p:nvSpPr>
            <p:spPr>
              <a:xfrm rot="-2700000">
                <a:off x="7977436" y="577315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57" name="Google Shape;657;p31"/>
              <p:cNvSpPr/>
              <p:nvPr/>
            </p:nvSpPr>
            <p:spPr>
              <a:xfrm rot="-2700000">
                <a:off x="7874327" y="567019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 rot="-2700000">
                <a:off x="7771242" y="556703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59" name="Google Shape;659;p31"/>
              <p:cNvSpPr/>
              <p:nvPr/>
            </p:nvSpPr>
            <p:spPr>
              <a:xfrm rot="-2700000">
                <a:off x="7668238" y="5464299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60" name="Google Shape;660;p31"/>
              <p:cNvSpPr/>
              <p:nvPr/>
            </p:nvSpPr>
            <p:spPr>
              <a:xfrm rot="-2700000">
                <a:off x="7565216" y="5361081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61" name="Google Shape;661;p31"/>
              <p:cNvSpPr/>
              <p:nvPr/>
            </p:nvSpPr>
            <p:spPr>
              <a:xfrm rot="-2700000">
                <a:off x="7462045" y="525815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62" name="Google Shape;662;p31"/>
              <p:cNvSpPr/>
              <p:nvPr/>
            </p:nvSpPr>
            <p:spPr>
              <a:xfrm rot="-2700000">
                <a:off x="7359041" y="5154888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63" name="Google Shape;663;p31"/>
              <p:cNvSpPr/>
              <p:nvPr/>
            </p:nvSpPr>
            <p:spPr>
              <a:xfrm rot="-2700000">
                <a:off x="7256018" y="5052105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64" name="Google Shape;664;p31"/>
              <p:cNvSpPr/>
              <p:nvPr/>
            </p:nvSpPr>
            <p:spPr>
              <a:xfrm rot="-2700000">
                <a:off x="7152952" y="494890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65" name="Google Shape;665;p31"/>
              <p:cNvSpPr/>
              <p:nvPr/>
            </p:nvSpPr>
            <p:spPr>
              <a:xfrm rot="-2700000">
                <a:off x="7049843" y="484603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666" name="Google Shape;666;p31"/>
            <p:cNvGrpSpPr/>
            <p:nvPr/>
          </p:nvGrpSpPr>
          <p:grpSpPr>
            <a:xfrm>
              <a:off x="6962176" y="4926304"/>
              <a:ext cx="1181788" cy="1181975"/>
              <a:chOff x="6962176" y="4926304"/>
              <a:chExt cx="1181788" cy="1181975"/>
            </a:xfrm>
          </p:grpSpPr>
          <p:sp>
            <p:nvSpPr>
              <p:cNvPr id="667" name="Google Shape;667;p31"/>
              <p:cNvSpPr/>
              <p:nvPr/>
            </p:nvSpPr>
            <p:spPr>
              <a:xfrm rot="-2700000">
                <a:off x="8099177" y="6063493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68" name="Google Shape;668;p31"/>
              <p:cNvSpPr/>
              <p:nvPr/>
            </p:nvSpPr>
            <p:spPr>
              <a:xfrm rot="-2700000">
                <a:off x="7996155" y="5960623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69" name="Google Shape;669;p31"/>
              <p:cNvSpPr/>
              <p:nvPr/>
            </p:nvSpPr>
            <p:spPr>
              <a:xfrm rot="-2700000">
                <a:off x="7893151" y="585736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70" name="Google Shape;670;p31"/>
              <p:cNvSpPr/>
              <p:nvPr/>
            </p:nvSpPr>
            <p:spPr>
              <a:xfrm rot="-2700000">
                <a:off x="7790129" y="5754492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71" name="Google Shape;671;p31"/>
              <p:cNvSpPr/>
              <p:nvPr/>
            </p:nvSpPr>
            <p:spPr>
              <a:xfrm rot="-2700000">
                <a:off x="7687018" y="5651274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72" name="Google Shape;672;p31"/>
              <p:cNvSpPr/>
              <p:nvPr/>
            </p:nvSpPr>
            <p:spPr>
              <a:xfrm rot="-2700000">
                <a:off x="7583953" y="5548298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73" name="Google Shape;673;p31"/>
              <p:cNvSpPr/>
              <p:nvPr/>
            </p:nvSpPr>
            <p:spPr>
              <a:xfrm rot="-2700000">
                <a:off x="7480869" y="5445142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74" name="Google Shape;674;p31"/>
              <p:cNvSpPr/>
              <p:nvPr/>
            </p:nvSpPr>
            <p:spPr>
              <a:xfrm rot="-2700000">
                <a:off x="7377847" y="5342272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75" name="Google Shape;675;p31"/>
              <p:cNvSpPr/>
              <p:nvPr/>
            </p:nvSpPr>
            <p:spPr>
              <a:xfrm rot="-2700000">
                <a:off x="7274755" y="5239185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76" name="Google Shape;676;p31"/>
              <p:cNvSpPr/>
              <p:nvPr/>
            </p:nvSpPr>
            <p:spPr>
              <a:xfrm rot="-2700000">
                <a:off x="7171732" y="5136140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77" name="Google Shape;677;p31"/>
              <p:cNvSpPr/>
              <p:nvPr/>
            </p:nvSpPr>
            <p:spPr>
              <a:xfrm rot="-2700000">
                <a:off x="7068728" y="5033053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78" name="Google Shape;678;p31"/>
              <p:cNvSpPr/>
              <p:nvPr/>
            </p:nvSpPr>
            <p:spPr>
              <a:xfrm rot="-2700000">
                <a:off x="6965557" y="4929685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679" name="Google Shape;679;p31"/>
            <p:cNvGrpSpPr/>
            <p:nvPr/>
          </p:nvGrpSpPr>
          <p:grpSpPr>
            <a:xfrm>
              <a:off x="6877978" y="5010601"/>
              <a:ext cx="1181849" cy="1181913"/>
              <a:chOff x="6877978" y="5010601"/>
              <a:chExt cx="1181849" cy="1181913"/>
            </a:xfrm>
          </p:grpSpPr>
          <p:sp>
            <p:nvSpPr>
              <p:cNvPr id="680" name="Google Shape;680;p31"/>
              <p:cNvSpPr/>
              <p:nvPr/>
            </p:nvSpPr>
            <p:spPr>
              <a:xfrm rot="-2700000">
                <a:off x="8015040" y="6147728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81" name="Google Shape;681;p31"/>
              <p:cNvSpPr/>
              <p:nvPr/>
            </p:nvSpPr>
            <p:spPr>
              <a:xfrm rot="-2700000">
                <a:off x="7911869" y="6044746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82" name="Google Shape;682;p31"/>
              <p:cNvSpPr/>
              <p:nvPr/>
            </p:nvSpPr>
            <p:spPr>
              <a:xfrm rot="-2700000">
                <a:off x="7808865" y="5941658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83" name="Google Shape;683;p31"/>
              <p:cNvSpPr/>
              <p:nvPr/>
            </p:nvSpPr>
            <p:spPr>
              <a:xfrm rot="-2700000">
                <a:off x="7705843" y="5838614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84" name="Google Shape;684;p31"/>
              <p:cNvSpPr/>
              <p:nvPr/>
            </p:nvSpPr>
            <p:spPr>
              <a:xfrm rot="-2700000">
                <a:off x="7602759" y="5735509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85" name="Google Shape;685;p31"/>
              <p:cNvSpPr/>
              <p:nvPr/>
            </p:nvSpPr>
            <p:spPr>
              <a:xfrm rot="-2700000">
                <a:off x="7499667" y="5632421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86" name="Google Shape;686;p31"/>
              <p:cNvSpPr/>
              <p:nvPr/>
            </p:nvSpPr>
            <p:spPr>
              <a:xfrm rot="-2700000">
                <a:off x="7396645" y="5529377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87" name="Google Shape;687;p31"/>
              <p:cNvSpPr/>
              <p:nvPr/>
            </p:nvSpPr>
            <p:spPr>
              <a:xfrm rot="-2700000">
                <a:off x="7293561" y="5426394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88" name="Google Shape;688;p31"/>
              <p:cNvSpPr/>
              <p:nvPr/>
            </p:nvSpPr>
            <p:spPr>
              <a:xfrm rot="-2700000">
                <a:off x="7190557" y="532330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89" name="Google Shape;689;p31"/>
              <p:cNvSpPr/>
              <p:nvPr/>
            </p:nvSpPr>
            <p:spPr>
              <a:xfrm rot="-2700000">
                <a:off x="7087447" y="5220263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90" name="Google Shape;690;p31"/>
              <p:cNvSpPr/>
              <p:nvPr/>
            </p:nvSpPr>
            <p:spPr>
              <a:xfrm rot="-2700000">
                <a:off x="6984381" y="511702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91" name="Google Shape;691;p31"/>
              <p:cNvSpPr/>
              <p:nvPr/>
            </p:nvSpPr>
            <p:spPr>
              <a:xfrm rot="-2700000">
                <a:off x="6881359" y="5013982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692" name="Google Shape;692;p31"/>
            <p:cNvGrpSpPr/>
            <p:nvPr/>
          </p:nvGrpSpPr>
          <p:grpSpPr>
            <a:xfrm>
              <a:off x="6793693" y="5095160"/>
              <a:ext cx="1181849" cy="1182087"/>
              <a:chOff x="6793693" y="5095160"/>
              <a:chExt cx="1181849" cy="1182087"/>
            </a:xfrm>
          </p:grpSpPr>
          <p:sp>
            <p:nvSpPr>
              <p:cNvPr id="693" name="Google Shape;693;p31"/>
              <p:cNvSpPr/>
              <p:nvPr/>
            </p:nvSpPr>
            <p:spPr>
              <a:xfrm rot="-2700000">
                <a:off x="7930755" y="623246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94" name="Google Shape;694;p31"/>
              <p:cNvSpPr/>
              <p:nvPr/>
            </p:nvSpPr>
            <p:spPr>
              <a:xfrm rot="-2700000">
                <a:off x="7827733" y="612933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95" name="Google Shape;695;p31"/>
              <p:cNvSpPr/>
              <p:nvPr/>
            </p:nvSpPr>
            <p:spPr>
              <a:xfrm rot="-2700000">
                <a:off x="7724518" y="6026242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96" name="Google Shape;696;p31"/>
              <p:cNvSpPr/>
              <p:nvPr/>
            </p:nvSpPr>
            <p:spPr>
              <a:xfrm rot="-2700000">
                <a:off x="7621496" y="5923198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97" name="Google Shape;697;p31"/>
              <p:cNvSpPr/>
              <p:nvPr/>
            </p:nvSpPr>
            <p:spPr>
              <a:xfrm rot="-2700000">
                <a:off x="7518473" y="5819980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98" name="Google Shape;698;p31"/>
              <p:cNvSpPr/>
              <p:nvPr/>
            </p:nvSpPr>
            <p:spPr>
              <a:xfrm rot="-2700000">
                <a:off x="7415469" y="5717066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699" name="Google Shape;699;p31"/>
              <p:cNvSpPr/>
              <p:nvPr/>
            </p:nvSpPr>
            <p:spPr>
              <a:xfrm rot="-2700000">
                <a:off x="7312360" y="5613848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00" name="Google Shape;700;p31"/>
              <p:cNvSpPr/>
              <p:nvPr/>
            </p:nvSpPr>
            <p:spPr>
              <a:xfrm rot="-2700000">
                <a:off x="7209338" y="5510978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01" name="Google Shape;701;p31"/>
              <p:cNvSpPr/>
              <p:nvPr/>
            </p:nvSpPr>
            <p:spPr>
              <a:xfrm rot="-2700000">
                <a:off x="7106210" y="5407717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02" name="Google Shape;702;p31"/>
              <p:cNvSpPr/>
              <p:nvPr/>
            </p:nvSpPr>
            <p:spPr>
              <a:xfrm rot="-2700000">
                <a:off x="7003187" y="530467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03" name="Google Shape;703;p31"/>
              <p:cNvSpPr/>
              <p:nvPr/>
            </p:nvSpPr>
            <p:spPr>
              <a:xfrm rot="-2700000">
                <a:off x="6900096" y="5201585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04" name="Google Shape;704;p31"/>
              <p:cNvSpPr/>
              <p:nvPr/>
            </p:nvSpPr>
            <p:spPr>
              <a:xfrm rot="-2700000">
                <a:off x="6797074" y="5098541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705" name="Google Shape;705;p31"/>
            <p:cNvGrpSpPr/>
            <p:nvPr/>
          </p:nvGrpSpPr>
          <p:grpSpPr>
            <a:xfrm>
              <a:off x="6709408" y="5179718"/>
              <a:ext cx="1181849" cy="1181564"/>
              <a:chOff x="6709408" y="5179718"/>
              <a:chExt cx="1181849" cy="1181564"/>
            </a:xfrm>
          </p:grpSpPr>
          <p:sp>
            <p:nvSpPr>
              <p:cNvPr id="706" name="Google Shape;706;p31"/>
              <p:cNvSpPr/>
              <p:nvPr/>
            </p:nvSpPr>
            <p:spPr>
              <a:xfrm rot="-2700000">
                <a:off x="7846470" y="6316496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07" name="Google Shape;707;p31"/>
              <p:cNvSpPr/>
              <p:nvPr/>
            </p:nvSpPr>
            <p:spPr>
              <a:xfrm rot="-2700000">
                <a:off x="7743386" y="6213390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08" name="Google Shape;708;p31"/>
              <p:cNvSpPr/>
              <p:nvPr/>
            </p:nvSpPr>
            <p:spPr>
              <a:xfrm rot="-2700000">
                <a:off x="7640382" y="6110303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09" name="Google Shape;709;p31"/>
              <p:cNvSpPr/>
              <p:nvPr/>
            </p:nvSpPr>
            <p:spPr>
              <a:xfrm rot="-2700000">
                <a:off x="7537273" y="6007433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10" name="Google Shape;710;p31"/>
              <p:cNvSpPr/>
              <p:nvPr/>
            </p:nvSpPr>
            <p:spPr>
              <a:xfrm rot="-2700000">
                <a:off x="7434188" y="5904451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11" name="Google Shape;711;p31"/>
              <p:cNvSpPr/>
              <p:nvPr/>
            </p:nvSpPr>
            <p:spPr>
              <a:xfrm rot="-2700000">
                <a:off x="7331184" y="5801363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12" name="Google Shape;712;p31"/>
              <p:cNvSpPr/>
              <p:nvPr/>
            </p:nvSpPr>
            <p:spPr>
              <a:xfrm rot="-2700000">
                <a:off x="7228162" y="569814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13" name="Google Shape;713;p31"/>
              <p:cNvSpPr/>
              <p:nvPr/>
            </p:nvSpPr>
            <p:spPr>
              <a:xfrm rot="-2700000">
                <a:off x="7124991" y="5595213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14" name="Google Shape;714;p31"/>
              <p:cNvSpPr/>
              <p:nvPr/>
            </p:nvSpPr>
            <p:spPr>
              <a:xfrm rot="-2700000">
                <a:off x="7021987" y="5491952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15" name="Google Shape;715;p31"/>
              <p:cNvSpPr/>
              <p:nvPr/>
            </p:nvSpPr>
            <p:spPr>
              <a:xfrm rot="-2700000">
                <a:off x="6918964" y="5389082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16" name="Google Shape;716;p31"/>
              <p:cNvSpPr/>
              <p:nvPr/>
            </p:nvSpPr>
            <p:spPr>
              <a:xfrm rot="-2700000">
                <a:off x="6815898" y="5285882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17" name="Google Shape;717;p31"/>
              <p:cNvSpPr/>
              <p:nvPr/>
            </p:nvSpPr>
            <p:spPr>
              <a:xfrm rot="-2700000">
                <a:off x="6712789" y="5183099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718" name="Google Shape;718;p31"/>
            <p:cNvGrpSpPr/>
            <p:nvPr/>
          </p:nvGrpSpPr>
          <p:grpSpPr>
            <a:xfrm>
              <a:off x="6625122" y="5264015"/>
              <a:ext cx="1181788" cy="1181502"/>
              <a:chOff x="6625122" y="5264015"/>
              <a:chExt cx="1181788" cy="1181502"/>
            </a:xfrm>
          </p:grpSpPr>
          <p:sp>
            <p:nvSpPr>
              <p:cNvPr id="719" name="Google Shape;719;p31"/>
              <p:cNvSpPr/>
              <p:nvPr/>
            </p:nvSpPr>
            <p:spPr>
              <a:xfrm rot="-2700000">
                <a:off x="7762123" y="6400731"/>
                <a:ext cx="37103" cy="37103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20" name="Google Shape;720;p31"/>
              <p:cNvSpPr/>
              <p:nvPr/>
            </p:nvSpPr>
            <p:spPr>
              <a:xfrm rot="-2700000">
                <a:off x="7659101" y="6297687"/>
                <a:ext cx="35182" cy="3518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21" name="Google Shape;721;p31"/>
              <p:cNvSpPr/>
              <p:nvPr/>
            </p:nvSpPr>
            <p:spPr>
              <a:xfrm rot="-2700000">
                <a:off x="7556097" y="6194600"/>
                <a:ext cx="33349" cy="33349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22" name="Google Shape;722;p31"/>
              <p:cNvSpPr/>
              <p:nvPr/>
            </p:nvSpPr>
            <p:spPr>
              <a:xfrm rot="-2700000">
                <a:off x="7453075" y="6091555"/>
                <a:ext cx="31427" cy="31427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23" name="Google Shape;723;p31"/>
              <p:cNvSpPr/>
              <p:nvPr/>
            </p:nvSpPr>
            <p:spPr>
              <a:xfrm rot="-2700000">
                <a:off x="7349964" y="5988512"/>
                <a:ext cx="29507" cy="29507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24" name="Google Shape;724;p31"/>
              <p:cNvSpPr/>
              <p:nvPr/>
            </p:nvSpPr>
            <p:spPr>
              <a:xfrm rot="-2700000">
                <a:off x="7246898" y="5885485"/>
                <a:ext cx="27673" cy="27673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25" name="Google Shape;725;p31"/>
              <p:cNvSpPr/>
              <p:nvPr/>
            </p:nvSpPr>
            <p:spPr>
              <a:xfrm rot="-2700000">
                <a:off x="7143815" y="5782555"/>
                <a:ext cx="25753" cy="25753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26" name="Google Shape;726;p31"/>
              <p:cNvSpPr/>
              <p:nvPr/>
            </p:nvSpPr>
            <p:spPr>
              <a:xfrm rot="-2700000">
                <a:off x="7040705" y="5679510"/>
                <a:ext cx="23832" cy="23832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27" name="Google Shape;727;p31"/>
              <p:cNvSpPr/>
              <p:nvPr/>
            </p:nvSpPr>
            <p:spPr>
              <a:xfrm rot="-2700000">
                <a:off x="6937701" y="5576423"/>
                <a:ext cx="21999" cy="21999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28" name="Google Shape;728;p31"/>
              <p:cNvSpPr/>
              <p:nvPr/>
            </p:nvSpPr>
            <p:spPr>
              <a:xfrm rot="-2700000">
                <a:off x="6834678" y="5473466"/>
                <a:ext cx="20078" cy="20078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29" name="Google Shape;729;p31"/>
              <p:cNvSpPr/>
              <p:nvPr/>
            </p:nvSpPr>
            <p:spPr>
              <a:xfrm rot="-2700000">
                <a:off x="6731674" y="5370117"/>
                <a:ext cx="18245" cy="1824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30" name="Google Shape;730;p31"/>
              <p:cNvSpPr/>
              <p:nvPr/>
            </p:nvSpPr>
            <p:spPr>
              <a:xfrm rot="-2700000">
                <a:off x="6628503" y="5267396"/>
                <a:ext cx="16325" cy="16325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731" name="Google Shape;731;p31"/>
          <p:cNvGrpSpPr/>
          <p:nvPr/>
        </p:nvGrpSpPr>
        <p:grpSpPr>
          <a:xfrm>
            <a:off x="6263964" y="5029526"/>
            <a:ext cx="1001890" cy="146345"/>
            <a:chOff x="8410705" y="4951720"/>
            <a:chExt cx="811181" cy="118488"/>
          </a:xfrm>
        </p:grpSpPr>
        <p:sp>
          <p:nvSpPr>
            <p:cNvPr id="732" name="Google Shape;732;p31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745" name="Google Shape;745;p31"/>
          <p:cNvGrpSpPr/>
          <p:nvPr/>
        </p:nvGrpSpPr>
        <p:grpSpPr>
          <a:xfrm>
            <a:off x="2712167" y="595144"/>
            <a:ext cx="626722" cy="96726"/>
            <a:chOff x="3616222" y="793525"/>
            <a:chExt cx="835629" cy="128968"/>
          </a:xfrm>
        </p:grpSpPr>
        <p:sp>
          <p:nvSpPr>
            <p:cNvPr id="746" name="Google Shape;746;p31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757" name="Google Shape;757;p31"/>
          <p:cNvGrpSpPr/>
          <p:nvPr/>
        </p:nvGrpSpPr>
        <p:grpSpPr>
          <a:xfrm>
            <a:off x="2006079" y="527492"/>
            <a:ext cx="1339810" cy="120158"/>
            <a:chOff x="2674772" y="703323"/>
            <a:chExt cx="1786413" cy="160211"/>
          </a:xfrm>
        </p:grpSpPr>
        <p:sp>
          <p:nvSpPr>
            <p:cNvPr id="758" name="Google Shape;758;p31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764" name="Google Shape;764;p31"/>
          <p:cNvSpPr/>
          <p:nvPr/>
        </p:nvSpPr>
        <p:spPr>
          <a:xfrm flipH="1" rot="10800000">
            <a:off x="2845655" y="1893025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65" name="Google Shape;765;p31"/>
          <p:cNvSpPr/>
          <p:nvPr/>
        </p:nvSpPr>
        <p:spPr>
          <a:xfrm flipH="1" rot="10800000">
            <a:off x="5951332" y="1893025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66" name="Google Shape;766;p31"/>
          <p:cNvSpPr/>
          <p:nvPr/>
        </p:nvSpPr>
        <p:spPr>
          <a:xfrm flipH="1" rot="10800000">
            <a:off x="2846245" y="3529169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67" name="Google Shape;767;p31"/>
          <p:cNvSpPr/>
          <p:nvPr/>
        </p:nvSpPr>
        <p:spPr>
          <a:xfrm flipH="1" rot="10800000">
            <a:off x="5951241" y="3529169"/>
            <a:ext cx="51300" cy="465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768" name="Google Shape;7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8513"/>
            <a:ext cx="2316675" cy="370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2A"/>
            </a:gs>
            <a:gs pos="42000">
              <a:srgbClr val="6600A4"/>
            </a:gs>
            <a:gs pos="70000">
              <a:srgbClr val="6600A4"/>
            </a:gs>
            <a:gs pos="100000">
              <a:srgbClr val="00002A">
                <a:alpha val="89803"/>
              </a:srgbClr>
            </a:gs>
          </a:gsLst>
          <a:lin ang="5400000" scaled="0"/>
        </a:gradFill>
      </p:bgPr>
    </p:bg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2"/>
          <p:cNvSpPr/>
          <p:nvPr/>
        </p:nvSpPr>
        <p:spPr>
          <a:xfrm>
            <a:off x="400050" y="390525"/>
            <a:ext cx="8134350" cy="1966913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74" name="Google Shape;774;p32"/>
          <p:cNvSpPr txBox="1"/>
          <p:nvPr/>
        </p:nvSpPr>
        <p:spPr>
          <a:xfrm>
            <a:off x="492919" y="3137565"/>
            <a:ext cx="36219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Leader européen produits flash et feu</a:t>
            </a:r>
            <a:endParaRPr sz="2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775" name="Google Shape;775;p32"/>
          <p:cNvSpPr txBox="1"/>
          <p:nvPr/>
        </p:nvSpPr>
        <p:spPr>
          <a:xfrm>
            <a:off x="492919" y="3668480"/>
            <a:ext cx="3279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776" name="Google Shape;776;p32"/>
          <p:cNvSpPr/>
          <p:nvPr/>
        </p:nvSpPr>
        <p:spPr>
          <a:xfrm>
            <a:off x="4384944" y="3090310"/>
            <a:ext cx="582711" cy="490704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77" name="Google Shape;777;p32"/>
          <p:cNvSpPr/>
          <p:nvPr/>
        </p:nvSpPr>
        <p:spPr>
          <a:xfrm>
            <a:off x="4337319" y="3042685"/>
            <a:ext cx="582711" cy="490704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78" name="Google Shape;778;p32"/>
          <p:cNvSpPr/>
          <p:nvPr/>
        </p:nvSpPr>
        <p:spPr>
          <a:xfrm>
            <a:off x="6704908" y="3066500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79" name="Google Shape;779;p32"/>
          <p:cNvSpPr/>
          <p:nvPr/>
        </p:nvSpPr>
        <p:spPr>
          <a:xfrm>
            <a:off x="6657283" y="3018875"/>
            <a:ext cx="582600" cy="490800"/>
          </a:xfrm>
          <a:prstGeom prst="snip2DiagRect">
            <a:avLst>
              <a:gd fmla="val 0" name="adj1"/>
              <a:gd fmla="val 22049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80" name="Google Shape;780;p32"/>
          <p:cNvSpPr txBox="1"/>
          <p:nvPr/>
        </p:nvSpPr>
        <p:spPr>
          <a:xfrm>
            <a:off x="4261119" y="3709307"/>
            <a:ext cx="1988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Créé en 2007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Basé au Portugal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781" name="Google Shape;781;p32"/>
          <p:cNvSpPr txBox="1"/>
          <p:nvPr/>
        </p:nvSpPr>
        <p:spPr>
          <a:xfrm>
            <a:off x="6557333" y="3704159"/>
            <a:ext cx="1988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3"/>
                </a:solidFill>
                <a:latin typeface="Audiowide"/>
                <a:ea typeface="Audiowide"/>
                <a:cs typeface="Audiowide"/>
                <a:sym typeface="Audiowide"/>
              </a:rPr>
              <a:t>Développement de plus de 20 produits</a:t>
            </a:r>
            <a:endParaRPr b="1" sz="1500">
              <a:solidFill>
                <a:schemeClr val="accent3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782" name="Google Shape;782;p32"/>
          <p:cNvSpPr/>
          <p:nvPr/>
        </p:nvSpPr>
        <p:spPr>
          <a:xfrm flipH="1" rot="10800000">
            <a:off x="400050" y="390525"/>
            <a:ext cx="99342" cy="89701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83" name="Google Shape;783;p32"/>
          <p:cNvSpPr/>
          <p:nvPr/>
        </p:nvSpPr>
        <p:spPr>
          <a:xfrm flipH="1">
            <a:off x="8435058" y="2267736"/>
            <a:ext cx="99342" cy="89701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784" name="Google Shape;784;p32"/>
          <p:cNvGrpSpPr/>
          <p:nvPr/>
        </p:nvGrpSpPr>
        <p:grpSpPr>
          <a:xfrm>
            <a:off x="-714375" y="4231254"/>
            <a:ext cx="1695451" cy="1695150"/>
            <a:chOff x="6625122" y="4337092"/>
            <a:chExt cx="2108785" cy="2108411"/>
          </a:xfrm>
        </p:grpSpPr>
        <p:grpSp>
          <p:nvGrpSpPr>
            <p:cNvPr id="785" name="Google Shape;785;p32"/>
            <p:cNvGrpSpPr/>
            <p:nvPr/>
          </p:nvGrpSpPr>
          <p:grpSpPr>
            <a:xfrm>
              <a:off x="7552086" y="4337092"/>
              <a:ext cx="1181821" cy="1181368"/>
              <a:chOff x="7552086" y="4337092"/>
              <a:chExt cx="1181821" cy="1181368"/>
            </a:xfrm>
          </p:grpSpPr>
          <p:sp>
            <p:nvSpPr>
              <p:cNvPr id="786" name="Google Shape;786;p32"/>
              <p:cNvSpPr/>
              <p:nvPr/>
            </p:nvSpPr>
            <p:spPr>
              <a:xfrm rot="-2700000">
                <a:off x="8689145" y="547369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87" name="Google Shape;787;p32"/>
              <p:cNvSpPr/>
              <p:nvPr/>
            </p:nvSpPr>
            <p:spPr>
              <a:xfrm rot="-2700000">
                <a:off x="8586061" y="5370803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88" name="Google Shape;788;p32"/>
              <p:cNvSpPr/>
              <p:nvPr/>
            </p:nvSpPr>
            <p:spPr>
              <a:xfrm rot="-2700000">
                <a:off x="8482970" y="5267715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89" name="Google Shape;789;p32"/>
              <p:cNvSpPr/>
              <p:nvPr/>
            </p:nvSpPr>
            <p:spPr>
              <a:xfrm rot="-2700000">
                <a:off x="8379886" y="516478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90" name="Google Shape;790;p32"/>
              <p:cNvSpPr/>
              <p:nvPr/>
            </p:nvSpPr>
            <p:spPr>
              <a:xfrm rot="-2700000">
                <a:off x="8276864" y="5061564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 rot="-2700000">
                <a:off x="8173860" y="4958650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 rot="-2700000">
                <a:off x="8070750" y="4855431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 rot="-2700000">
                <a:off x="7967667" y="4752710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94" name="Google Shape;794;p32"/>
              <p:cNvSpPr/>
              <p:nvPr/>
            </p:nvSpPr>
            <p:spPr>
              <a:xfrm rot="-2700000">
                <a:off x="7864663" y="4649360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95" name="Google Shape;795;p32"/>
              <p:cNvSpPr/>
              <p:nvPr/>
            </p:nvSpPr>
            <p:spPr>
              <a:xfrm rot="-2700000">
                <a:off x="7761579" y="454651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 rot="-2700000">
                <a:off x="7658488" y="4443166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 rot="-2700000">
                <a:off x="7555465" y="4340471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798" name="Google Shape;798;p32"/>
            <p:cNvGrpSpPr/>
            <p:nvPr/>
          </p:nvGrpSpPr>
          <p:grpSpPr>
            <a:xfrm>
              <a:off x="7467801" y="4420778"/>
              <a:ext cx="1181820" cy="1181979"/>
              <a:chOff x="7467801" y="4420778"/>
              <a:chExt cx="1181820" cy="1181979"/>
            </a:xfrm>
          </p:grpSpPr>
          <p:sp>
            <p:nvSpPr>
              <p:cNvPr id="799" name="Google Shape;799;p32"/>
              <p:cNvSpPr/>
              <p:nvPr/>
            </p:nvSpPr>
            <p:spPr>
              <a:xfrm rot="-2700000">
                <a:off x="8604859" y="5557995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00" name="Google Shape;800;p32"/>
              <p:cNvSpPr/>
              <p:nvPr/>
            </p:nvSpPr>
            <p:spPr>
              <a:xfrm rot="-2700000">
                <a:off x="8501837" y="5455038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 rot="-2700000">
                <a:off x="8398684" y="535180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 rot="-2700000">
                <a:off x="8295601" y="5248905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03" name="Google Shape;803;p32"/>
              <p:cNvSpPr/>
              <p:nvPr/>
            </p:nvSpPr>
            <p:spPr>
              <a:xfrm rot="-2700000">
                <a:off x="8192578" y="5145861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04" name="Google Shape;804;p32"/>
              <p:cNvSpPr/>
              <p:nvPr/>
            </p:nvSpPr>
            <p:spPr>
              <a:xfrm rot="-2700000">
                <a:off x="8089574" y="5042773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05" name="Google Shape;805;p32"/>
              <p:cNvSpPr/>
              <p:nvPr/>
            </p:nvSpPr>
            <p:spPr>
              <a:xfrm rot="-2700000">
                <a:off x="7986465" y="493981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06" name="Google Shape;806;p32"/>
              <p:cNvSpPr/>
              <p:nvPr/>
            </p:nvSpPr>
            <p:spPr>
              <a:xfrm rot="-2700000">
                <a:off x="7883443" y="4836684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07" name="Google Shape;807;p32"/>
              <p:cNvSpPr/>
              <p:nvPr/>
            </p:nvSpPr>
            <p:spPr>
              <a:xfrm rot="-2700000">
                <a:off x="7780377" y="473353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08" name="Google Shape;808;p32"/>
              <p:cNvSpPr/>
              <p:nvPr/>
            </p:nvSpPr>
            <p:spPr>
              <a:xfrm rot="-2700000">
                <a:off x="7677293" y="463055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09" name="Google Shape;809;p32"/>
              <p:cNvSpPr/>
              <p:nvPr/>
            </p:nvSpPr>
            <p:spPr>
              <a:xfrm rot="-2700000">
                <a:off x="7574202" y="452755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10" name="Google Shape;810;p32"/>
              <p:cNvSpPr/>
              <p:nvPr/>
            </p:nvSpPr>
            <p:spPr>
              <a:xfrm rot="-2700000">
                <a:off x="7471180" y="442415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811" name="Google Shape;811;p32"/>
            <p:cNvGrpSpPr/>
            <p:nvPr/>
          </p:nvGrpSpPr>
          <p:grpSpPr>
            <a:xfrm>
              <a:off x="7383516" y="4505074"/>
              <a:ext cx="1181758" cy="1181831"/>
              <a:chOff x="7383516" y="4505074"/>
              <a:chExt cx="1181758" cy="1181831"/>
            </a:xfrm>
          </p:grpSpPr>
          <p:sp>
            <p:nvSpPr>
              <p:cNvPr id="812" name="Google Shape;812;p32"/>
              <p:cNvSpPr/>
              <p:nvPr/>
            </p:nvSpPr>
            <p:spPr>
              <a:xfrm rot="-2700000">
                <a:off x="8520512" y="5642143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13" name="Google Shape;813;p32"/>
              <p:cNvSpPr/>
              <p:nvPr/>
            </p:nvSpPr>
            <p:spPr>
              <a:xfrm rot="-2700000">
                <a:off x="8417490" y="5539098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14" name="Google Shape;814;p32"/>
              <p:cNvSpPr/>
              <p:nvPr/>
            </p:nvSpPr>
            <p:spPr>
              <a:xfrm rot="-2700000">
                <a:off x="8314486" y="5436010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15" name="Google Shape;815;p32"/>
              <p:cNvSpPr/>
              <p:nvPr/>
            </p:nvSpPr>
            <p:spPr>
              <a:xfrm rot="-2700000">
                <a:off x="8211377" y="5332966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16" name="Google Shape;816;p32"/>
              <p:cNvSpPr/>
              <p:nvPr/>
            </p:nvSpPr>
            <p:spPr>
              <a:xfrm rot="-2700000">
                <a:off x="8108293" y="5229983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17" name="Google Shape;817;p32"/>
              <p:cNvSpPr/>
              <p:nvPr/>
            </p:nvSpPr>
            <p:spPr>
              <a:xfrm rot="-2700000">
                <a:off x="8005289" y="5126895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18" name="Google Shape;818;p32"/>
              <p:cNvSpPr/>
              <p:nvPr/>
            </p:nvSpPr>
            <p:spPr>
              <a:xfrm rot="-2700000">
                <a:off x="7902180" y="5023850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19" name="Google Shape;819;p32"/>
              <p:cNvSpPr/>
              <p:nvPr/>
            </p:nvSpPr>
            <p:spPr>
              <a:xfrm rot="-2700000">
                <a:off x="7799096" y="4920744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20" name="Google Shape;820;p32"/>
              <p:cNvSpPr/>
              <p:nvPr/>
            </p:nvSpPr>
            <p:spPr>
              <a:xfrm rot="-2700000">
                <a:off x="7696092" y="4817831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21" name="Google Shape;821;p32"/>
              <p:cNvSpPr/>
              <p:nvPr/>
            </p:nvSpPr>
            <p:spPr>
              <a:xfrm rot="-2700000">
                <a:off x="7593070" y="4714612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22" name="Google Shape;822;p32"/>
              <p:cNvSpPr/>
              <p:nvPr/>
            </p:nvSpPr>
            <p:spPr>
              <a:xfrm rot="-2700000">
                <a:off x="7490004" y="461176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23" name="Google Shape;823;p32"/>
              <p:cNvSpPr/>
              <p:nvPr/>
            </p:nvSpPr>
            <p:spPr>
              <a:xfrm rot="-2700000">
                <a:off x="7386895" y="4508453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824" name="Google Shape;824;p32"/>
            <p:cNvGrpSpPr/>
            <p:nvPr/>
          </p:nvGrpSpPr>
          <p:grpSpPr>
            <a:xfrm>
              <a:off x="7299230" y="4589335"/>
              <a:ext cx="1181846" cy="1182216"/>
              <a:chOff x="7299230" y="4589335"/>
              <a:chExt cx="1181846" cy="1182216"/>
            </a:xfrm>
          </p:grpSpPr>
          <p:sp>
            <p:nvSpPr>
              <p:cNvPr id="825" name="Google Shape;825;p32"/>
              <p:cNvSpPr/>
              <p:nvPr/>
            </p:nvSpPr>
            <p:spPr>
              <a:xfrm rot="-2700000">
                <a:off x="8436314" y="5726789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26" name="Google Shape;826;p32"/>
              <p:cNvSpPr/>
              <p:nvPr/>
            </p:nvSpPr>
            <p:spPr>
              <a:xfrm rot="-2700000">
                <a:off x="8333205" y="5623744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27" name="Google Shape;827;p32"/>
              <p:cNvSpPr/>
              <p:nvPr/>
            </p:nvSpPr>
            <p:spPr>
              <a:xfrm rot="-2700000">
                <a:off x="8230201" y="5520482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28" name="Google Shape;828;p32"/>
              <p:cNvSpPr/>
              <p:nvPr/>
            </p:nvSpPr>
            <p:spPr>
              <a:xfrm rot="-2700000">
                <a:off x="8127179" y="5417612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29" name="Google Shape;829;p32"/>
              <p:cNvSpPr/>
              <p:nvPr/>
            </p:nvSpPr>
            <p:spPr>
              <a:xfrm rot="-2700000">
                <a:off x="8024069" y="5314393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30" name="Google Shape;830;p32"/>
              <p:cNvSpPr/>
              <p:nvPr/>
            </p:nvSpPr>
            <p:spPr>
              <a:xfrm rot="-2700000">
                <a:off x="7921004" y="5211417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31" name="Google Shape;831;p32"/>
              <p:cNvSpPr/>
              <p:nvPr/>
            </p:nvSpPr>
            <p:spPr>
              <a:xfrm rot="-2700000">
                <a:off x="7817920" y="5108260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32" name="Google Shape;832;p32"/>
              <p:cNvSpPr/>
              <p:nvPr/>
            </p:nvSpPr>
            <p:spPr>
              <a:xfrm rot="-2700000">
                <a:off x="7714898" y="500547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33" name="Google Shape;833;p32"/>
              <p:cNvSpPr/>
              <p:nvPr/>
            </p:nvSpPr>
            <p:spPr>
              <a:xfrm rot="-2700000">
                <a:off x="7611807" y="4902127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34" name="Google Shape;834;p32"/>
              <p:cNvSpPr/>
              <p:nvPr/>
            </p:nvSpPr>
            <p:spPr>
              <a:xfrm rot="-2700000">
                <a:off x="7508785" y="4799083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35" name="Google Shape;835;p32"/>
              <p:cNvSpPr/>
              <p:nvPr/>
            </p:nvSpPr>
            <p:spPr>
              <a:xfrm rot="-2700000">
                <a:off x="7405780" y="4695995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36" name="Google Shape;836;p32"/>
              <p:cNvSpPr/>
              <p:nvPr/>
            </p:nvSpPr>
            <p:spPr>
              <a:xfrm rot="-2700000">
                <a:off x="7302609" y="459271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837" name="Google Shape;837;p32"/>
            <p:cNvGrpSpPr/>
            <p:nvPr/>
          </p:nvGrpSpPr>
          <p:grpSpPr>
            <a:xfrm>
              <a:off x="7215032" y="4674068"/>
              <a:ext cx="1181821" cy="1181718"/>
              <a:chOff x="7215032" y="4674068"/>
              <a:chExt cx="1181821" cy="1181718"/>
            </a:xfrm>
          </p:grpSpPr>
          <p:sp>
            <p:nvSpPr>
              <p:cNvPr id="838" name="Google Shape;838;p32"/>
              <p:cNvSpPr/>
              <p:nvPr/>
            </p:nvSpPr>
            <p:spPr>
              <a:xfrm rot="-2700000">
                <a:off x="8352091" y="5811024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39" name="Google Shape;839;p32"/>
              <p:cNvSpPr/>
              <p:nvPr/>
            </p:nvSpPr>
            <p:spPr>
              <a:xfrm rot="-2700000">
                <a:off x="8249007" y="5708041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40" name="Google Shape;840;p32"/>
              <p:cNvSpPr/>
              <p:nvPr/>
            </p:nvSpPr>
            <p:spPr>
              <a:xfrm rot="-2700000">
                <a:off x="8145916" y="5604778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41" name="Google Shape;841;p32"/>
              <p:cNvSpPr/>
              <p:nvPr/>
            </p:nvSpPr>
            <p:spPr>
              <a:xfrm rot="-2700000">
                <a:off x="8042893" y="5501908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42" name="Google Shape;842;p32"/>
              <p:cNvSpPr/>
              <p:nvPr/>
            </p:nvSpPr>
            <p:spPr>
              <a:xfrm rot="-2700000">
                <a:off x="7939810" y="5398628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43" name="Google Shape;843;p32"/>
              <p:cNvSpPr/>
              <p:nvPr/>
            </p:nvSpPr>
            <p:spPr>
              <a:xfrm rot="-2700000">
                <a:off x="7836806" y="529580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44" name="Google Shape;844;p32"/>
              <p:cNvSpPr/>
              <p:nvPr/>
            </p:nvSpPr>
            <p:spPr>
              <a:xfrm rot="-2700000">
                <a:off x="7733696" y="519249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45" name="Google Shape;845;p32"/>
              <p:cNvSpPr/>
              <p:nvPr/>
            </p:nvSpPr>
            <p:spPr>
              <a:xfrm rot="-2700000">
                <a:off x="7630613" y="508968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46" name="Google Shape;846;p32"/>
              <p:cNvSpPr/>
              <p:nvPr/>
            </p:nvSpPr>
            <p:spPr>
              <a:xfrm rot="-2700000">
                <a:off x="7527609" y="498642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47" name="Google Shape;847;p32"/>
              <p:cNvSpPr/>
              <p:nvPr/>
            </p:nvSpPr>
            <p:spPr>
              <a:xfrm rot="-2700000">
                <a:off x="7424586" y="488364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48" name="Google Shape;848;p32"/>
              <p:cNvSpPr/>
              <p:nvPr/>
            </p:nvSpPr>
            <p:spPr>
              <a:xfrm rot="-2700000">
                <a:off x="7321433" y="478023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49" name="Google Shape;849;p32"/>
              <p:cNvSpPr/>
              <p:nvPr/>
            </p:nvSpPr>
            <p:spPr>
              <a:xfrm rot="-2700000">
                <a:off x="7218411" y="467744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850" name="Google Shape;850;p32"/>
            <p:cNvGrpSpPr/>
            <p:nvPr/>
          </p:nvGrpSpPr>
          <p:grpSpPr>
            <a:xfrm>
              <a:off x="7130747" y="4758365"/>
              <a:ext cx="1181820" cy="1181543"/>
              <a:chOff x="7130747" y="4758365"/>
              <a:chExt cx="1181820" cy="1181543"/>
            </a:xfrm>
          </p:grpSpPr>
          <p:sp>
            <p:nvSpPr>
              <p:cNvPr id="851" name="Google Shape;851;p32"/>
              <p:cNvSpPr/>
              <p:nvPr/>
            </p:nvSpPr>
            <p:spPr>
              <a:xfrm rot="-2700000">
                <a:off x="8267805" y="5895146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52" name="Google Shape;852;p32"/>
              <p:cNvSpPr/>
              <p:nvPr/>
            </p:nvSpPr>
            <p:spPr>
              <a:xfrm rot="-2700000">
                <a:off x="8164783" y="5792102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53" name="Google Shape;853;p32"/>
              <p:cNvSpPr/>
              <p:nvPr/>
            </p:nvSpPr>
            <p:spPr>
              <a:xfrm rot="-2700000">
                <a:off x="8061717" y="5689126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54" name="Google Shape;854;p32"/>
              <p:cNvSpPr/>
              <p:nvPr/>
            </p:nvSpPr>
            <p:spPr>
              <a:xfrm rot="-2700000">
                <a:off x="7958546" y="558614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55" name="Google Shape;855;p32"/>
              <p:cNvSpPr/>
              <p:nvPr/>
            </p:nvSpPr>
            <p:spPr>
              <a:xfrm rot="-2700000">
                <a:off x="7855524" y="5483099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56" name="Google Shape;856;p32"/>
              <p:cNvSpPr/>
              <p:nvPr/>
            </p:nvSpPr>
            <p:spPr>
              <a:xfrm rot="-2700000">
                <a:off x="7752520" y="538001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57" name="Google Shape;857;p32"/>
              <p:cNvSpPr/>
              <p:nvPr/>
            </p:nvSpPr>
            <p:spPr>
              <a:xfrm rot="-2700000">
                <a:off x="7649411" y="527679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58" name="Google Shape;858;p32"/>
              <p:cNvSpPr/>
              <p:nvPr/>
            </p:nvSpPr>
            <p:spPr>
              <a:xfrm rot="-2700000">
                <a:off x="7546389" y="5173922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59" name="Google Shape;859;p32"/>
              <p:cNvSpPr/>
              <p:nvPr/>
            </p:nvSpPr>
            <p:spPr>
              <a:xfrm rot="-2700000">
                <a:off x="7443323" y="5070597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60" name="Google Shape;860;p32"/>
              <p:cNvSpPr/>
              <p:nvPr/>
            </p:nvSpPr>
            <p:spPr>
              <a:xfrm rot="-2700000">
                <a:off x="7340239" y="496787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61" name="Google Shape;861;p32"/>
              <p:cNvSpPr/>
              <p:nvPr/>
            </p:nvSpPr>
            <p:spPr>
              <a:xfrm rot="-2700000">
                <a:off x="7237148" y="4864526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62" name="Google Shape;862;p32"/>
              <p:cNvSpPr/>
              <p:nvPr/>
            </p:nvSpPr>
            <p:spPr>
              <a:xfrm rot="-2700000">
                <a:off x="7134126" y="476174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863" name="Google Shape;863;p32"/>
            <p:cNvGrpSpPr/>
            <p:nvPr/>
          </p:nvGrpSpPr>
          <p:grpSpPr>
            <a:xfrm>
              <a:off x="7046462" y="4842661"/>
              <a:ext cx="1181820" cy="1181369"/>
              <a:chOff x="7046462" y="4842661"/>
              <a:chExt cx="1181820" cy="1181369"/>
            </a:xfrm>
          </p:grpSpPr>
          <p:sp>
            <p:nvSpPr>
              <p:cNvPr id="864" name="Google Shape;864;p32"/>
              <p:cNvSpPr/>
              <p:nvPr/>
            </p:nvSpPr>
            <p:spPr>
              <a:xfrm rot="-2700000">
                <a:off x="8183520" y="597926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65" name="Google Shape;865;p32"/>
              <p:cNvSpPr/>
              <p:nvPr/>
            </p:nvSpPr>
            <p:spPr>
              <a:xfrm rot="-2700000">
                <a:off x="8080436" y="5876337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66" name="Google Shape;866;p32"/>
              <p:cNvSpPr/>
              <p:nvPr/>
            </p:nvSpPr>
            <p:spPr>
              <a:xfrm rot="-2700000">
                <a:off x="7977432" y="577316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67" name="Google Shape;867;p32"/>
              <p:cNvSpPr/>
              <p:nvPr/>
            </p:nvSpPr>
            <p:spPr>
              <a:xfrm rot="-2700000">
                <a:off x="7874323" y="5670204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68" name="Google Shape;868;p32"/>
              <p:cNvSpPr/>
              <p:nvPr/>
            </p:nvSpPr>
            <p:spPr>
              <a:xfrm rot="-2700000">
                <a:off x="7771239" y="5567047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69" name="Google Shape;869;p32"/>
              <p:cNvSpPr/>
              <p:nvPr/>
            </p:nvSpPr>
            <p:spPr>
              <a:xfrm rot="-2700000">
                <a:off x="7668235" y="5464307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70" name="Google Shape;870;p32"/>
              <p:cNvSpPr/>
              <p:nvPr/>
            </p:nvSpPr>
            <p:spPr>
              <a:xfrm rot="-2700000">
                <a:off x="7565213" y="5361088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71" name="Google Shape;871;p32"/>
              <p:cNvSpPr/>
              <p:nvPr/>
            </p:nvSpPr>
            <p:spPr>
              <a:xfrm rot="-2700000">
                <a:off x="7462042" y="525815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72" name="Google Shape;872;p32"/>
              <p:cNvSpPr/>
              <p:nvPr/>
            </p:nvSpPr>
            <p:spPr>
              <a:xfrm rot="-2700000">
                <a:off x="7359038" y="515489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73" name="Google Shape;873;p32"/>
              <p:cNvSpPr/>
              <p:nvPr/>
            </p:nvSpPr>
            <p:spPr>
              <a:xfrm rot="-2700000">
                <a:off x="7256016" y="505211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74" name="Google Shape;874;p32"/>
              <p:cNvSpPr/>
              <p:nvPr/>
            </p:nvSpPr>
            <p:spPr>
              <a:xfrm rot="-2700000">
                <a:off x="7152950" y="494891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75" name="Google Shape;875;p32"/>
              <p:cNvSpPr/>
              <p:nvPr/>
            </p:nvSpPr>
            <p:spPr>
              <a:xfrm rot="-2700000">
                <a:off x="7049841" y="4846040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876" name="Google Shape;876;p32"/>
            <p:cNvGrpSpPr/>
            <p:nvPr/>
          </p:nvGrpSpPr>
          <p:grpSpPr>
            <a:xfrm>
              <a:off x="6962176" y="4926311"/>
              <a:ext cx="1181759" cy="1181954"/>
              <a:chOff x="6962176" y="4926311"/>
              <a:chExt cx="1181759" cy="1181954"/>
            </a:xfrm>
          </p:grpSpPr>
          <p:sp>
            <p:nvSpPr>
              <p:cNvPr id="877" name="Google Shape;877;p32"/>
              <p:cNvSpPr/>
              <p:nvPr/>
            </p:nvSpPr>
            <p:spPr>
              <a:xfrm rot="-2700000">
                <a:off x="8099173" y="6063503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78" name="Google Shape;878;p32"/>
              <p:cNvSpPr/>
              <p:nvPr/>
            </p:nvSpPr>
            <p:spPr>
              <a:xfrm rot="-2700000">
                <a:off x="7996151" y="5960633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79" name="Google Shape;879;p32"/>
              <p:cNvSpPr/>
              <p:nvPr/>
            </p:nvSpPr>
            <p:spPr>
              <a:xfrm rot="-2700000">
                <a:off x="7893147" y="585737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80" name="Google Shape;880;p32"/>
              <p:cNvSpPr/>
              <p:nvPr/>
            </p:nvSpPr>
            <p:spPr>
              <a:xfrm rot="-2700000">
                <a:off x="7790125" y="5754501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81" name="Google Shape;881;p32"/>
              <p:cNvSpPr/>
              <p:nvPr/>
            </p:nvSpPr>
            <p:spPr>
              <a:xfrm rot="-2700000">
                <a:off x="7687015" y="5651282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82" name="Google Shape;882;p32"/>
              <p:cNvSpPr/>
              <p:nvPr/>
            </p:nvSpPr>
            <p:spPr>
              <a:xfrm rot="-2700000">
                <a:off x="7583950" y="5548306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83" name="Google Shape;883;p32"/>
              <p:cNvSpPr/>
              <p:nvPr/>
            </p:nvSpPr>
            <p:spPr>
              <a:xfrm rot="-2700000">
                <a:off x="7480866" y="5445149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84" name="Google Shape;884;p32"/>
              <p:cNvSpPr/>
              <p:nvPr/>
            </p:nvSpPr>
            <p:spPr>
              <a:xfrm rot="-2700000">
                <a:off x="7377844" y="5342279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85" name="Google Shape;885;p32"/>
              <p:cNvSpPr/>
              <p:nvPr/>
            </p:nvSpPr>
            <p:spPr>
              <a:xfrm rot="-2700000">
                <a:off x="7274752" y="5239191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86" name="Google Shape;886;p32"/>
              <p:cNvSpPr/>
              <p:nvPr/>
            </p:nvSpPr>
            <p:spPr>
              <a:xfrm rot="-2700000">
                <a:off x="7171730" y="513614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87" name="Google Shape;887;p32"/>
              <p:cNvSpPr/>
              <p:nvPr/>
            </p:nvSpPr>
            <p:spPr>
              <a:xfrm rot="-2700000">
                <a:off x="7068726" y="5033058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88" name="Google Shape;888;p32"/>
              <p:cNvSpPr/>
              <p:nvPr/>
            </p:nvSpPr>
            <p:spPr>
              <a:xfrm rot="-2700000">
                <a:off x="6965555" y="4929690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889" name="Google Shape;889;p32"/>
            <p:cNvGrpSpPr/>
            <p:nvPr/>
          </p:nvGrpSpPr>
          <p:grpSpPr>
            <a:xfrm>
              <a:off x="6877978" y="5010608"/>
              <a:ext cx="1181820" cy="1181892"/>
              <a:chOff x="6877978" y="5010608"/>
              <a:chExt cx="1181820" cy="1181892"/>
            </a:xfrm>
          </p:grpSpPr>
          <p:sp>
            <p:nvSpPr>
              <p:cNvPr id="890" name="Google Shape;890;p32"/>
              <p:cNvSpPr/>
              <p:nvPr/>
            </p:nvSpPr>
            <p:spPr>
              <a:xfrm rot="-2700000">
                <a:off x="8015036" y="614773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91" name="Google Shape;891;p32"/>
              <p:cNvSpPr/>
              <p:nvPr/>
            </p:nvSpPr>
            <p:spPr>
              <a:xfrm rot="-2700000">
                <a:off x="7911865" y="6044756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92" name="Google Shape;892;p32"/>
              <p:cNvSpPr/>
              <p:nvPr/>
            </p:nvSpPr>
            <p:spPr>
              <a:xfrm rot="-2700000">
                <a:off x="7808861" y="5941667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93" name="Google Shape;893;p32"/>
              <p:cNvSpPr/>
              <p:nvPr/>
            </p:nvSpPr>
            <p:spPr>
              <a:xfrm rot="-2700000">
                <a:off x="7705839" y="583862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94" name="Google Shape;894;p32"/>
              <p:cNvSpPr/>
              <p:nvPr/>
            </p:nvSpPr>
            <p:spPr>
              <a:xfrm rot="-2700000">
                <a:off x="7602756" y="5735517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95" name="Google Shape;895;p32"/>
              <p:cNvSpPr/>
              <p:nvPr/>
            </p:nvSpPr>
            <p:spPr>
              <a:xfrm rot="-2700000">
                <a:off x="7499664" y="5632429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96" name="Google Shape;896;p32"/>
              <p:cNvSpPr/>
              <p:nvPr/>
            </p:nvSpPr>
            <p:spPr>
              <a:xfrm rot="-2700000">
                <a:off x="7396642" y="5529384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97" name="Google Shape;897;p32"/>
              <p:cNvSpPr/>
              <p:nvPr/>
            </p:nvSpPr>
            <p:spPr>
              <a:xfrm rot="-2700000">
                <a:off x="7293558" y="5426401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98" name="Google Shape;898;p32"/>
              <p:cNvSpPr/>
              <p:nvPr/>
            </p:nvSpPr>
            <p:spPr>
              <a:xfrm rot="-2700000">
                <a:off x="7190554" y="5323313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899" name="Google Shape;899;p32"/>
              <p:cNvSpPr/>
              <p:nvPr/>
            </p:nvSpPr>
            <p:spPr>
              <a:xfrm rot="-2700000">
                <a:off x="7087445" y="5220269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00" name="Google Shape;900;p32"/>
              <p:cNvSpPr/>
              <p:nvPr/>
            </p:nvSpPr>
            <p:spPr>
              <a:xfrm rot="-2700000">
                <a:off x="6984379" y="5117032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01" name="Google Shape;901;p32"/>
              <p:cNvSpPr/>
              <p:nvPr/>
            </p:nvSpPr>
            <p:spPr>
              <a:xfrm rot="-2700000">
                <a:off x="6881357" y="501398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902" name="Google Shape;902;p32"/>
            <p:cNvGrpSpPr/>
            <p:nvPr/>
          </p:nvGrpSpPr>
          <p:grpSpPr>
            <a:xfrm>
              <a:off x="6793693" y="5095167"/>
              <a:ext cx="1181820" cy="1182066"/>
              <a:chOff x="6793693" y="5095167"/>
              <a:chExt cx="1181820" cy="1182066"/>
            </a:xfrm>
          </p:grpSpPr>
          <p:sp>
            <p:nvSpPr>
              <p:cNvPr id="903" name="Google Shape;903;p32"/>
              <p:cNvSpPr/>
              <p:nvPr/>
            </p:nvSpPr>
            <p:spPr>
              <a:xfrm rot="-2700000">
                <a:off x="7930751" y="6232471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04" name="Google Shape;904;p32"/>
              <p:cNvSpPr/>
              <p:nvPr/>
            </p:nvSpPr>
            <p:spPr>
              <a:xfrm rot="-2700000">
                <a:off x="7827729" y="6129340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05" name="Google Shape;905;p32"/>
              <p:cNvSpPr/>
              <p:nvPr/>
            </p:nvSpPr>
            <p:spPr>
              <a:xfrm rot="-2700000">
                <a:off x="7724514" y="602625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06" name="Google Shape;906;p32"/>
              <p:cNvSpPr/>
              <p:nvPr/>
            </p:nvSpPr>
            <p:spPr>
              <a:xfrm rot="-2700000">
                <a:off x="7621492" y="5923207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07" name="Google Shape;907;p32"/>
              <p:cNvSpPr/>
              <p:nvPr/>
            </p:nvSpPr>
            <p:spPr>
              <a:xfrm rot="-2700000">
                <a:off x="7518470" y="5819988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08" name="Google Shape;908;p32"/>
              <p:cNvSpPr/>
              <p:nvPr/>
            </p:nvSpPr>
            <p:spPr>
              <a:xfrm rot="-2700000">
                <a:off x="7415466" y="5717074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09" name="Google Shape;909;p32"/>
              <p:cNvSpPr/>
              <p:nvPr/>
            </p:nvSpPr>
            <p:spPr>
              <a:xfrm rot="-2700000">
                <a:off x="7312357" y="561385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10" name="Google Shape;910;p32"/>
              <p:cNvSpPr/>
              <p:nvPr/>
            </p:nvSpPr>
            <p:spPr>
              <a:xfrm rot="-2700000">
                <a:off x="7209335" y="5510985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11" name="Google Shape;911;p32"/>
              <p:cNvSpPr/>
              <p:nvPr/>
            </p:nvSpPr>
            <p:spPr>
              <a:xfrm rot="-2700000">
                <a:off x="7106207" y="5407723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12" name="Google Shape;912;p32"/>
              <p:cNvSpPr/>
              <p:nvPr/>
            </p:nvSpPr>
            <p:spPr>
              <a:xfrm rot="-2700000">
                <a:off x="7003185" y="5304678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13" name="Google Shape;913;p32"/>
              <p:cNvSpPr/>
              <p:nvPr/>
            </p:nvSpPr>
            <p:spPr>
              <a:xfrm rot="-2700000">
                <a:off x="6900094" y="520159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14" name="Google Shape;914;p32"/>
              <p:cNvSpPr/>
              <p:nvPr/>
            </p:nvSpPr>
            <p:spPr>
              <a:xfrm rot="-2700000">
                <a:off x="6797072" y="5098546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915" name="Google Shape;915;p32"/>
            <p:cNvGrpSpPr/>
            <p:nvPr/>
          </p:nvGrpSpPr>
          <p:grpSpPr>
            <a:xfrm>
              <a:off x="6709408" y="5179725"/>
              <a:ext cx="1181820" cy="1181543"/>
              <a:chOff x="6709408" y="5179725"/>
              <a:chExt cx="1181820" cy="1181543"/>
            </a:xfrm>
          </p:grpSpPr>
          <p:sp>
            <p:nvSpPr>
              <p:cNvPr id="916" name="Google Shape;916;p32"/>
              <p:cNvSpPr/>
              <p:nvPr/>
            </p:nvSpPr>
            <p:spPr>
              <a:xfrm rot="-2700000">
                <a:off x="7846466" y="6316506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17" name="Google Shape;917;p32"/>
              <p:cNvSpPr/>
              <p:nvPr/>
            </p:nvSpPr>
            <p:spPr>
              <a:xfrm rot="-2700000">
                <a:off x="7743382" y="6213400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18" name="Google Shape;918;p32"/>
              <p:cNvSpPr/>
              <p:nvPr/>
            </p:nvSpPr>
            <p:spPr>
              <a:xfrm rot="-2700000">
                <a:off x="7640378" y="6110312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19" name="Google Shape;919;p32"/>
              <p:cNvSpPr/>
              <p:nvPr/>
            </p:nvSpPr>
            <p:spPr>
              <a:xfrm rot="-2700000">
                <a:off x="7537269" y="6007442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20" name="Google Shape;920;p32"/>
              <p:cNvSpPr/>
              <p:nvPr/>
            </p:nvSpPr>
            <p:spPr>
              <a:xfrm rot="-2700000">
                <a:off x="7434185" y="5904459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21" name="Google Shape;921;p32"/>
              <p:cNvSpPr/>
              <p:nvPr/>
            </p:nvSpPr>
            <p:spPr>
              <a:xfrm rot="-2700000">
                <a:off x="7331181" y="580137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22" name="Google Shape;922;p32"/>
              <p:cNvSpPr/>
              <p:nvPr/>
            </p:nvSpPr>
            <p:spPr>
              <a:xfrm rot="-2700000">
                <a:off x="7228159" y="569815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23" name="Google Shape;923;p32"/>
              <p:cNvSpPr/>
              <p:nvPr/>
            </p:nvSpPr>
            <p:spPr>
              <a:xfrm rot="-2700000">
                <a:off x="7124988" y="5595220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24" name="Google Shape;924;p32"/>
              <p:cNvSpPr/>
              <p:nvPr/>
            </p:nvSpPr>
            <p:spPr>
              <a:xfrm rot="-2700000">
                <a:off x="7021984" y="5491958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25" name="Google Shape;925;p32"/>
              <p:cNvSpPr/>
              <p:nvPr/>
            </p:nvSpPr>
            <p:spPr>
              <a:xfrm rot="-2700000">
                <a:off x="6918962" y="5389088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26" name="Google Shape;926;p32"/>
              <p:cNvSpPr/>
              <p:nvPr/>
            </p:nvSpPr>
            <p:spPr>
              <a:xfrm rot="-2700000">
                <a:off x="6815896" y="5285887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27" name="Google Shape;927;p32"/>
              <p:cNvSpPr/>
              <p:nvPr/>
            </p:nvSpPr>
            <p:spPr>
              <a:xfrm rot="-2700000">
                <a:off x="6712787" y="518310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928" name="Google Shape;928;p32"/>
            <p:cNvGrpSpPr/>
            <p:nvPr/>
          </p:nvGrpSpPr>
          <p:grpSpPr>
            <a:xfrm>
              <a:off x="6625122" y="5264022"/>
              <a:ext cx="1181759" cy="1181481"/>
              <a:chOff x="6625122" y="5264022"/>
              <a:chExt cx="1181759" cy="1181481"/>
            </a:xfrm>
          </p:grpSpPr>
          <p:sp>
            <p:nvSpPr>
              <p:cNvPr id="929" name="Google Shape;929;p32"/>
              <p:cNvSpPr/>
              <p:nvPr/>
            </p:nvSpPr>
            <p:spPr>
              <a:xfrm rot="-2700000">
                <a:off x="7762119" y="6400741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30" name="Google Shape;930;p32"/>
              <p:cNvSpPr/>
              <p:nvPr/>
            </p:nvSpPr>
            <p:spPr>
              <a:xfrm rot="-2700000">
                <a:off x="7659097" y="6297697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31" name="Google Shape;931;p32"/>
              <p:cNvSpPr/>
              <p:nvPr/>
            </p:nvSpPr>
            <p:spPr>
              <a:xfrm rot="-2700000">
                <a:off x="7556093" y="6194609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32" name="Google Shape;932;p32"/>
              <p:cNvSpPr/>
              <p:nvPr/>
            </p:nvSpPr>
            <p:spPr>
              <a:xfrm rot="-2700000">
                <a:off x="7453071" y="6091564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33" name="Google Shape;933;p32"/>
              <p:cNvSpPr/>
              <p:nvPr/>
            </p:nvSpPr>
            <p:spPr>
              <a:xfrm rot="-2700000">
                <a:off x="7349961" y="5988520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34" name="Google Shape;934;p32"/>
              <p:cNvSpPr/>
              <p:nvPr/>
            </p:nvSpPr>
            <p:spPr>
              <a:xfrm rot="-2700000">
                <a:off x="7246895" y="5885493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35" name="Google Shape;935;p32"/>
              <p:cNvSpPr/>
              <p:nvPr/>
            </p:nvSpPr>
            <p:spPr>
              <a:xfrm rot="-2700000">
                <a:off x="7143812" y="578256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36" name="Google Shape;936;p32"/>
              <p:cNvSpPr/>
              <p:nvPr/>
            </p:nvSpPr>
            <p:spPr>
              <a:xfrm rot="-2700000">
                <a:off x="7040702" y="567951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37" name="Google Shape;937;p32"/>
              <p:cNvSpPr/>
              <p:nvPr/>
            </p:nvSpPr>
            <p:spPr>
              <a:xfrm rot="-2700000">
                <a:off x="6937698" y="5576429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38" name="Google Shape;938;p32"/>
              <p:cNvSpPr/>
              <p:nvPr/>
            </p:nvSpPr>
            <p:spPr>
              <a:xfrm rot="-2700000">
                <a:off x="6834676" y="5473472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39" name="Google Shape;939;p32"/>
              <p:cNvSpPr/>
              <p:nvPr/>
            </p:nvSpPr>
            <p:spPr>
              <a:xfrm rot="-2700000">
                <a:off x="6731672" y="5370122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40" name="Google Shape;940;p32"/>
              <p:cNvSpPr/>
              <p:nvPr/>
            </p:nvSpPr>
            <p:spPr>
              <a:xfrm rot="-2700000">
                <a:off x="6628501" y="5267401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941" name="Google Shape;941;p32"/>
          <p:cNvGrpSpPr/>
          <p:nvPr/>
        </p:nvGrpSpPr>
        <p:grpSpPr>
          <a:xfrm>
            <a:off x="8075788" y="1914219"/>
            <a:ext cx="1001910" cy="146347"/>
            <a:chOff x="8410705" y="4951720"/>
            <a:chExt cx="811181" cy="118488"/>
          </a:xfrm>
        </p:grpSpPr>
        <p:sp>
          <p:nvSpPr>
            <p:cNvPr id="942" name="Google Shape;942;p32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43" name="Google Shape;943;p32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44" name="Google Shape;944;p32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45" name="Google Shape;945;p32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46" name="Google Shape;946;p32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47" name="Google Shape;947;p32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51" name="Google Shape;951;p32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52" name="Google Shape;952;p32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53" name="Google Shape;953;p32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954" name="Google Shape;954;p32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955" name="Google Shape;9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8262" y="402488"/>
            <a:ext cx="5236073" cy="19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9357" y="3132821"/>
            <a:ext cx="213875" cy="3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3611" y="3135513"/>
            <a:ext cx="325300" cy="25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42000">
              <a:schemeClr val="accent2"/>
            </a:gs>
            <a:gs pos="70000">
              <a:schemeClr val="accent2"/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33"/>
          <p:cNvSpPr/>
          <p:nvPr/>
        </p:nvSpPr>
        <p:spPr>
          <a:xfrm>
            <a:off x="2182586" y="2291057"/>
            <a:ext cx="6516087" cy="2249872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9803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963" name="Google Shape;963;p33"/>
          <p:cNvSpPr/>
          <p:nvPr/>
        </p:nvSpPr>
        <p:spPr>
          <a:xfrm>
            <a:off x="2068286" y="2176757"/>
            <a:ext cx="6516087" cy="2249872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964" name="Google Shape;964;p33"/>
          <p:cNvSpPr txBox="1"/>
          <p:nvPr/>
        </p:nvSpPr>
        <p:spPr>
          <a:xfrm>
            <a:off x="3772817" y="1568264"/>
            <a:ext cx="1185742" cy="198515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5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“</a:t>
            </a:r>
            <a:endParaRPr sz="1100"/>
          </a:p>
        </p:txBody>
      </p:sp>
      <p:sp>
        <p:nvSpPr>
          <p:cNvPr id="965" name="Google Shape;965;p33"/>
          <p:cNvSpPr txBox="1"/>
          <p:nvPr/>
        </p:nvSpPr>
        <p:spPr>
          <a:xfrm>
            <a:off x="4253874" y="2579625"/>
            <a:ext cx="40515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Nom de code : Zap Wand</a:t>
            </a:r>
            <a:endParaRPr sz="24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Lancement : 28 mars</a:t>
            </a:r>
            <a:endParaRPr sz="24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  <a:latin typeface="Quantico"/>
                <a:ea typeface="Quantico"/>
                <a:cs typeface="Quantico"/>
                <a:sym typeface="Quantico"/>
              </a:rPr>
              <a:t>Objectif : FISM le 13 juillet</a:t>
            </a:r>
            <a:endParaRPr sz="24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966" name="Google Shape;966;p33"/>
          <p:cNvSpPr/>
          <p:nvPr/>
        </p:nvSpPr>
        <p:spPr>
          <a:xfrm>
            <a:off x="178632" y="-80969"/>
            <a:ext cx="3418200" cy="38583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967" name="Google Shape;967;p33"/>
          <p:cNvGrpSpPr/>
          <p:nvPr/>
        </p:nvGrpSpPr>
        <p:grpSpPr>
          <a:xfrm>
            <a:off x="8353424" y="-745247"/>
            <a:ext cx="1695451" cy="1695150"/>
            <a:chOff x="6625122" y="4337092"/>
            <a:chExt cx="2108785" cy="2108411"/>
          </a:xfrm>
        </p:grpSpPr>
        <p:grpSp>
          <p:nvGrpSpPr>
            <p:cNvPr id="968" name="Google Shape;968;p33"/>
            <p:cNvGrpSpPr/>
            <p:nvPr/>
          </p:nvGrpSpPr>
          <p:grpSpPr>
            <a:xfrm>
              <a:off x="7552086" y="4337092"/>
              <a:ext cx="1181821" cy="1181368"/>
              <a:chOff x="7552086" y="4337092"/>
              <a:chExt cx="1181821" cy="1181368"/>
            </a:xfrm>
          </p:grpSpPr>
          <p:sp>
            <p:nvSpPr>
              <p:cNvPr id="969" name="Google Shape;969;p33"/>
              <p:cNvSpPr/>
              <p:nvPr/>
            </p:nvSpPr>
            <p:spPr>
              <a:xfrm rot="-2700000">
                <a:off x="8689145" y="547369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70" name="Google Shape;970;p33"/>
              <p:cNvSpPr/>
              <p:nvPr/>
            </p:nvSpPr>
            <p:spPr>
              <a:xfrm rot="-2700000">
                <a:off x="8586061" y="5370803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71" name="Google Shape;971;p33"/>
              <p:cNvSpPr/>
              <p:nvPr/>
            </p:nvSpPr>
            <p:spPr>
              <a:xfrm rot="-2700000">
                <a:off x="8482970" y="5267715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72" name="Google Shape;972;p33"/>
              <p:cNvSpPr/>
              <p:nvPr/>
            </p:nvSpPr>
            <p:spPr>
              <a:xfrm rot="-2700000">
                <a:off x="8379886" y="516478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73" name="Google Shape;973;p33"/>
              <p:cNvSpPr/>
              <p:nvPr/>
            </p:nvSpPr>
            <p:spPr>
              <a:xfrm rot="-2700000">
                <a:off x="8276864" y="5061564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74" name="Google Shape;974;p33"/>
              <p:cNvSpPr/>
              <p:nvPr/>
            </p:nvSpPr>
            <p:spPr>
              <a:xfrm rot="-2700000">
                <a:off x="8173860" y="4958650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75" name="Google Shape;975;p33"/>
              <p:cNvSpPr/>
              <p:nvPr/>
            </p:nvSpPr>
            <p:spPr>
              <a:xfrm rot="-2700000">
                <a:off x="8070750" y="4855431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76" name="Google Shape;976;p33"/>
              <p:cNvSpPr/>
              <p:nvPr/>
            </p:nvSpPr>
            <p:spPr>
              <a:xfrm rot="-2700000">
                <a:off x="7967667" y="4752710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77" name="Google Shape;977;p33"/>
              <p:cNvSpPr/>
              <p:nvPr/>
            </p:nvSpPr>
            <p:spPr>
              <a:xfrm rot="-2700000">
                <a:off x="7864663" y="4649360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78" name="Google Shape;978;p33"/>
              <p:cNvSpPr/>
              <p:nvPr/>
            </p:nvSpPr>
            <p:spPr>
              <a:xfrm rot="-2700000">
                <a:off x="7761579" y="454651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79" name="Google Shape;979;p33"/>
              <p:cNvSpPr/>
              <p:nvPr/>
            </p:nvSpPr>
            <p:spPr>
              <a:xfrm rot="-2700000">
                <a:off x="7658488" y="4443166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80" name="Google Shape;980;p33"/>
              <p:cNvSpPr/>
              <p:nvPr/>
            </p:nvSpPr>
            <p:spPr>
              <a:xfrm rot="-2700000">
                <a:off x="7555465" y="4340471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981" name="Google Shape;981;p33"/>
            <p:cNvGrpSpPr/>
            <p:nvPr/>
          </p:nvGrpSpPr>
          <p:grpSpPr>
            <a:xfrm>
              <a:off x="7467801" y="4420778"/>
              <a:ext cx="1181820" cy="1181979"/>
              <a:chOff x="7467801" y="4420778"/>
              <a:chExt cx="1181820" cy="1181979"/>
            </a:xfrm>
          </p:grpSpPr>
          <p:sp>
            <p:nvSpPr>
              <p:cNvPr id="982" name="Google Shape;982;p33"/>
              <p:cNvSpPr/>
              <p:nvPr/>
            </p:nvSpPr>
            <p:spPr>
              <a:xfrm rot="-2700000">
                <a:off x="8604859" y="5557995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83" name="Google Shape;983;p33"/>
              <p:cNvSpPr/>
              <p:nvPr/>
            </p:nvSpPr>
            <p:spPr>
              <a:xfrm rot="-2700000">
                <a:off x="8501837" y="5455038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84" name="Google Shape;984;p33"/>
              <p:cNvSpPr/>
              <p:nvPr/>
            </p:nvSpPr>
            <p:spPr>
              <a:xfrm rot="-2700000">
                <a:off x="8398684" y="535180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85" name="Google Shape;985;p33"/>
              <p:cNvSpPr/>
              <p:nvPr/>
            </p:nvSpPr>
            <p:spPr>
              <a:xfrm rot="-2700000">
                <a:off x="8295601" y="5248905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86" name="Google Shape;986;p33"/>
              <p:cNvSpPr/>
              <p:nvPr/>
            </p:nvSpPr>
            <p:spPr>
              <a:xfrm rot="-2700000">
                <a:off x="8192578" y="5145861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87" name="Google Shape;987;p33"/>
              <p:cNvSpPr/>
              <p:nvPr/>
            </p:nvSpPr>
            <p:spPr>
              <a:xfrm rot="-2700000">
                <a:off x="8089574" y="5042773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88" name="Google Shape;988;p33"/>
              <p:cNvSpPr/>
              <p:nvPr/>
            </p:nvSpPr>
            <p:spPr>
              <a:xfrm rot="-2700000">
                <a:off x="7986465" y="493981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89" name="Google Shape;989;p33"/>
              <p:cNvSpPr/>
              <p:nvPr/>
            </p:nvSpPr>
            <p:spPr>
              <a:xfrm rot="-2700000">
                <a:off x="7883443" y="4836684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90" name="Google Shape;990;p33"/>
              <p:cNvSpPr/>
              <p:nvPr/>
            </p:nvSpPr>
            <p:spPr>
              <a:xfrm rot="-2700000">
                <a:off x="7780377" y="473353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91" name="Google Shape;991;p33"/>
              <p:cNvSpPr/>
              <p:nvPr/>
            </p:nvSpPr>
            <p:spPr>
              <a:xfrm rot="-2700000">
                <a:off x="7677293" y="463055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92" name="Google Shape;992;p33"/>
              <p:cNvSpPr/>
              <p:nvPr/>
            </p:nvSpPr>
            <p:spPr>
              <a:xfrm rot="-2700000">
                <a:off x="7574202" y="452755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93" name="Google Shape;993;p33"/>
              <p:cNvSpPr/>
              <p:nvPr/>
            </p:nvSpPr>
            <p:spPr>
              <a:xfrm rot="-2700000">
                <a:off x="7471180" y="442415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994" name="Google Shape;994;p33"/>
            <p:cNvGrpSpPr/>
            <p:nvPr/>
          </p:nvGrpSpPr>
          <p:grpSpPr>
            <a:xfrm>
              <a:off x="7383516" y="4505074"/>
              <a:ext cx="1181758" cy="1181831"/>
              <a:chOff x="7383516" y="4505074"/>
              <a:chExt cx="1181758" cy="1181831"/>
            </a:xfrm>
          </p:grpSpPr>
          <p:sp>
            <p:nvSpPr>
              <p:cNvPr id="995" name="Google Shape;995;p33"/>
              <p:cNvSpPr/>
              <p:nvPr/>
            </p:nvSpPr>
            <p:spPr>
              <a:xfrm rot="-2700000">
                <a:off x="8520512" y="5642143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96" name="Google Shape;996;p33"/>
              <p:cNvSpPr/>
              <p:nvPr/>
            </p:nvSpPr>
            <p:spPr>
              <a:xfrm rot="-2700000">
                <a:off x="8417490" y="5539098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 rot="-2700000">
                <a:off x="8314486" y="5436010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 rot="-2700000">
                <a:off x="8211377" y="5332966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 rot="-2700000">
                <a:off x="8108293" y="5229983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2700000">
                <a:off x="8005289" y="5126895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01" name="Google Shape;1001;p33"/>
              <p:cNvSpPr/>
              <p:nvPr/>
            </p:nvSpPr>
            <p:spPr>
              <a:xfrm rot="-2700000">
                <a:off x="7902180" y="5023850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02" name="Google Shape;1002;p33"/>
              <p:cNvSpPr/>
              <p:nvPr/>
            </p:nvSpPr>
            <p:spPr>
              <a:xfrm rot="-2700000">
                <a:off x="7799096" y="4920744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03" name="Google Shape;1003;p33"/>
              <p:cNvSpPr/>
              <p:nvPr/>
            </p:nvSpPr>
            <p:spPr>
              <a:xfrm rot="-2700000">
                <a:off x="7696092" y="4817831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04" name="Google Shape;1004;p33"/>
              <p:cNvSpPr/>
              <p:nvPr/>
            </p:nvSpPr>
            <p:spPr>
              <a:xfrm rot="-2700000">
                <a:off x="7593070" y="4714612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05" name="Google Shape;1005;p33"/>
              <p:cNvSpPr/>
              <p:nvPr/>
            </p:nvSpPr>
            <p:spPr>
              <a:xfrm rot="-2700000">
                <a:off x="7490004" y="461176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06" name="Google Shape;1006;p33"/>
              <p:cNvSpPr/>
              <p:nvPr/>
            </p:nvSpPr>
            <p:spPr>
              <a:xfrm rot="-2700000">
                <a:off x="7386895" y="4508453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007" name="Google Shape;1007;p33"/>
            <p:cNvGrpSpPr/>
            <p:nvPr/>
          </p:nvGrpSpPr>
          <p:grpSpPr>
            <a:xfrm>
              <a:off x="7299230" y="4589335"/>
              <a:ext cx="1181846" cy="1182216"/>
              <a:chOff x="7299230" y="4589335"/>
              <a:chExt cx="1181846" cy="1182216"/>
            </a:xfrm>
          </p:grpSpPr>
          <p:sp>
            <p:nvSpPr>
              <p:cNvPr id="1008" name="Google Shape;1008;p33"/>
              <p:cNvSpPr/>
              <p:nvPr/>
            </p:nvSpPr>
            <p:spPr>
              <a:xfrm rot="-2700000">
                <a:off x="8436314" y="5726789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09" name="Google Shape;1009;p33"/>
              <p:cNvSpPr/>
              <p:nvPr/>
            </p:nvSpPr>
            <p:spPr>
              <a:xfrm rot="-2700000">
                <a:off x="8333205" y="5623744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10" name="Google Shape;1010;p33"/>
              <p:cNvSpPr/>
              <p:nvPr/>
            </p:nvSpPr>
            <p:spPr>
              <a:xfrm rot="-2700000">
                <a:off x="8230201" y="5520482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11" name="Google Shape;1011;p33"/>
              <p:cNvSpPr/>
              <p:nvPr/>
            </p:nvSpPr>
            <p:spPr>
              <a:xfrm rot="-2700000">
                <a:off x="8127179" y="5417612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12" name="Google Shape;1012;p33"/>
              <p:cNvSpPr/>
              <p:nvPr/>
            </p:nvSpPr>
            <p:spPr>
              <a:xfrm rot="-2700000">
                <a:off x="8024069" y="5314393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13" name="Google Shape;1013;p33"/>
              <p:cNvSpPr/>
              <p:nvPr/>
            </p:nvSpPr>
            <p:spPr>
              <a:xfrm rot="-2700000">
                <a:off x="7921004" y="5211417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14" name="Google Shape;1014;p33"/>
              <p:cNvSpPr/>
              <p:nvPr/>
            </p:nvSpPr>
            <p:spPr>
              <a:xfrm rot="-2700000">
                <a:off x="7817920" y="5108260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15" name="Google Shape;1015;p33"/>
              <p:cNvSpPr/>
              <p:nvPr/>
            </p:nvSpPr>
            <p:spPr>
              <a:xfrm rot="-2700000">
                <a:off x="7714898" y="500547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16" name="Google Shape;1016;p33"/>
              <p:cNvSpPr/>
              <p:nvPr/>
            </p:nvSpPr>
            <p:spPr>
              <a:xfrm rot="-2700000">
                <a:off x="7611807" y="4902127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17" name="Google Shape;1017;p33"/>
              <p:cNvSpPr/>
              <p:nvPr/>
            </p:nvSpPr>
            <p:spPr>
              <a:xfrm rot="-2700000">
                <a:off x="7508785" y="4799083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18" name="Google Shape;1018;p33"/>
              <p:cNvSpPr/>
              <p:nvPr/>
            </p:nvSpPr>
            <p:spPr>
              <a:xfrm rot="-2700000">
                <a:off x="7405780" y="4695995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19" name="Google Shape;1019;p33"/>
              <p:cNvSpPr/>
              <p:nvPr/>
            </p:nvSpPr>
            <p:spPr>
              <a:xfrm rot="-2700000">
                <a:off x="7302609" y="459271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020" name="Google Shape;1020;p33"/>
            <p:cNvGrpSpPr/>
            <p:nvPr/>
          </p:nvGrpSpPr>
          <p:grpSpPr>
            <a:xfrm>
              <a:off x="7215032" y="4674068"/>
              <a:ext cx="1181821" cy="1181718"/>
              <a:chOff x="7215032" y="4674068"/>
              <a:chExt cx="1181821" cy="1181718"/>
            </a:xfrm>
          </p:grpSpPr>
          <p:sp>
            <p:nvSpPr>
              <p:cNvPr id="1021" name="Google Shape;1021;p33"/>
              <p:cNvSpPr/>
              <p:nvPr/>
            </p:nvSpPr>
            <p:spPr>
              <a:xfrm rot="-2700000">
                <a:off x="8352091" y="5811024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22" name="Google Shape;1022;p33"/>
              <p:cNvSpPr/>
              <p:nvPr/>
            </p:nvSpPr>
            <p:spPr>
              <a:xfrm rot="-2700000">
                <a:off x="8249007" y="5708041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23" name="Google Shape;1023;p33"/>
              <p:cNvSpPr/>
              <p:nvPr/>
            </p:nvSpPr>
            <p:spPr>
              <a:xfrm rot="-2700000">
                <a:off x="8145916" y="5604778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24" name="Google Shape;1024;p33"/>
              <p:cNvSpPr/>
              <p:nvPr/>
            </p:nvSpPr>
            <p:spPr>
              <a:xfrm rot="-2700000">
                <a:off x="8042893" y="5501908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25" name="Google Shape;1025;p33"/>
              <p:cNvSpPr/>
              <p:nvPr/>
            </p:nvSpPr>
            <p:spPr>
              <a:xfrm rot="-2700000">
                <a:off x="7939810" y="5398628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26" name="Google Shape;1026;p33"/>
              <p:cNvSpPr/>
              <p:nvPr/>
            </p:nvSpPr>
            <p:spPr>
              <a:xfrm rot="-2700000">
                <a:off x="7836806" y="529580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27" name="Google Shape;1027;p33"/>
              <p:cNvSpPr/>
              <p:nvPr/>
            </p:nvSpPr>
            <p:spPr>
              <a:xfrm rot="-2700000">
                <a:off x="7733696" y="519249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28" name="Google Shape;1028;p33"/>
              <p:cNvSpPr/>
              <p:nvPr/>
            </p:nvSpPr>
            <p:spPr>
              <a:xfrm rot="-2700000">
                <a:off x="7630613" y="508968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29" name="Google Shape;1029;p33"/>
              <p:cNvSpPr/>
              <p:nvPr/>
            </p:nvSpPr>
            <p:spPr>
              <a:xfrm rot="-2700000">
                <a:off x="7527609" y="498642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30" name="Google Shape;1030;p33"/>
              <p:cNvSpPr/>
              <p:nvPr/>
            </p:nvSpPr>
            <p:spPr>
              <a:xfrm rot="-2700000">
                <a:off x="7424586" y="488364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31" name="Google Shape;1031;p33"/>
              <p:cNvSpPr/>
              <p:nvPr/>
            </p:nvSpPr>
            <p:spPr>
              <a:xfrm rot="-2700000">
                <a:off x="7321433" y="478023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32" name="Google Shape;1032;p33"/>
              <p:cNvSpPr/>
              <p:nvPr/>
            </p:nvSpPr>
            <p:spPr>
              <a:xfrm rot="-2700000">
                <a:off x="7218411" y="467744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033" name="Google Shape;1033;p33"/>
            <p:cNvGrpSpPr/>
            <p:nvPr/>
          </p:nvGrpSpPr>
          <p:grpSpPr>
            <a:xfrm>
              <a:off x="7130747" y="4758365"/>
              <a:ext cx="1181820" cy="1181543"/>
              <a:chOff x="7130747" y="4758365"/>
              <a:chExt cx="1181820" cy="1181543"/>
            </a:xfrm>
          </p:grpSpPr>
          <p:sp>
            <p:nvSpPr>
              <p:cNvPr id="1034" name="Google Shape;1034;p33"/>
              <p:cNvSpPr/>
              <p:nvPr/>
            </p:nvSpPr>
            <p:spPr>
              <a:xfrm rot="-2700000">
                <a:off x="8267805" y="5895146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35" name="Google Shape;1035;p33"/>
              <p:cNvSpPr/>
              <p:nvPr/>
            </p:nvSpPr>
            <p:spPr>
              <a:xfrm rot="-2700000">
                <a:off x="8164783" y="5792102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36" name="Google Shape;1036;p33"/>
              <p:cNvSpPr/>
              <p:nvPr/>
            </p:nvSpPr>
            <p:spPr>
              <a:xfrm rot="-2700000">
                <a:off x="8061717" y="5689126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37" name="Google Shape;1037;p33"/>
              <p:cNvSpPr/>
              <p:nvPr/>
            </p:nvSpPr>
            <p:spPr>
              <a:xfrm rot="-2700000">
                <a:off x="7958546" y="558614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38" name="Google Shape;1038;p33"/>
              <p:cNvSpPr/>
              <p:nvPr/>
            </p:nvSpPr>
            <p:spPr>
              <a:xfrm rot="-2700000">
                <a:off x="7855524" y="5483099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39" name="Google Shape;1039;p33"/>
              <p:cNvSpPr/>
              <p:nvPr/>
            </p:nvSpPr>
            <p:spPr>
              <a:xfrm rot="-2700000">
                <a:off x="7752520" y="538001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40" name="Google Shape;1040;p33"/>
              <p:cNvSpPr/>
              <p:nvPr/>
            </p:nvSpPr>
            <p:spPr>
              <a:xfrm rot="-2700000">
                <a:off x="7649411" y="527679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41" name="Google Shape;1041;p33"/>
              <p:cNvSpPr/>
              <p:nvPr/>
            </p:nvSpPr>
            <p:spPr>
              <a:xfrm rot="-2700000">
                <a:off x="7546389" y="5173922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42" name="Google Shape;1042;p33"/>
              <p:cNvSpPr/>
              <p:nvPr/>
            </p:nvSpPr>
            <p:spPr>
              <a:xfrm rot="-2700000">
                <a:off x="7443323" y="5070597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43" name="Google Shape;1043;p33"/>
              <p:cNvSpPr/>
              <p:nvPr/>
            </p:nvSpPr>
            <p:spPr>
              <a:xfrm rot="-2700000">
                <a:off x="7340239" y="496787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44" name="Google Shape;1044;p33"/>
              <p:cNvSpPr/>
              <p:nvPr/>
            </p:nvSpPr>
            <p:spPr>
              <a:xfrm rot="-2700000">
                <a:off x="7237148" y="4864526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45" name="Google Shape;1045;p33"/>
              <p:cNvSpPr/>
              <p:nvPr/>
            </p:nvSpPr>
            <p:spPr>
              <a:xfrm rot="-2700000">
                <a:off x="7134126" y="476174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046" name="Google Shape;1046;p33"/>
            <p:cNvGrpSpPr/>
            <p:nvPr/>
          </p:nvGrpSpPr>
          <p:grpSpPr>
            <a:xfrm>
              <a:off x="7046462" y="4842661"/>
              <a:ext cx="1181820" cy="1181369"/>
              <a:chOff x="7046462" y="4842661"/>
              <a:chExt cx="1181820" cy="1181369"/>
            </a:xfrm>
          </p:grpSpPr>
          <p:sp>
            <p:nvSpPr>
              <p:cNvPr id="1047" name="Google Shape;1047;p33"/>
              <p:cNvSpPr/>
              <p:nvPr/>
            </p:nvSpPr>
            <p:spPr>
              <a:xfrm rot="-2700000">
                <a:off x="8183520" y="597926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48" name="Google Shape;1048;p33"/>
              <p:cNvSpPr/>
              <p:nvPr/>
            </p:nvSpPr>
            <p:spPr>
              <a:xfrm rot="-2700000">
                <a:off x="8080436" y="5876337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49" name="Google Shape;1049;p33"/>
              <p:cNvSpPr/>
              <p:nvPr/>
            </p:nvSpPr>
            <p:spPr>
              <a:xfrm rot="-2700000">
                <a:off x="7977432" y="577316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50" name="Google Shape;1050;p33"/>
              <p:cNvSpPr/>
              <p:nvPr/>
            </p:nvSpPr>
            <p:spPr>
              <a:xfrm rot="-2700000">
                <a:off x="7874323" y="5670204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51" name="Google Shape;1051;p33"/>
              <p:cNvSpPr/>
              <p:nvPr/>
            </p:nvSpPr>
            <p:spPr>
              <a:xfrm rot="-2700000">
                <a:off x="7771239" y="5567047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52" name="Google Shape;1052;p33"/>
              <p:cNvSpPr/>
              <p:nvPr/>
            </p:nvSpPr>
            <p:spPr>
              <a:xfrm rot="-2700000">
                <a:off x="7668235" y="5464307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53" name="Google Shape;1053;p33"/>
              <p:cNvSpPr/>
              <p:nvPr/>
            </p:nvSpPr>
            <p:spPr>
              <a:xfrm rot="-2700000">
                <a:off x="7565213" y="5361088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54" name="Google Shape;1054;p33"/>
              <p:cNvSpPr/>
              <p:nvPr/>
            </p:nvSpPr>
            <p:spPr>
              <a:xfrm rot="-2700000">
                <a:off x="7462042" y="525815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55" name="Google Shape;1055;p33"/>
              <p:cNvSpPr/>
              <p:nvPr/>
            </p:nvSpPr>
            <p:spPr>
              <a:xfrm rot="-2700000">
                <a:off x="7359038" y="5154894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56" name="Google Shape;1056;p33"/>
              <p:cNvSpPr/>
              <p:nvPr/>
            </p:nvSpPr>
            <p:spPr>
              <a:xfrm rot="-2700000">
                <a:off x="7256016" y="5052111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57" name="Google Shape;1057;p33"/>
              <p:cNvSpPr/>
              <p:nvPr/>
            </p:nvSpPr>
            <p:spPr>
              <a:xfrm rot="-2700000">
                <a:off x="7152950" y="494891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58" name="Google Shape;1058;p33"/>
              <p:cNvSpPr/>
              <p:nvPr/>
            </p:nvSpPr>
            <p:spPr>
              <a:xfrm rot="-2700000">
                <a:off x="7049841" y="4846040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059" name="Google Shape;1059;p33"/>
            <p:cNvGrpSpPr/>
            <p:nvPr/>
          </p:nvGrpSpPr>
          <p:grpSpPr>
            <a:xfrm>
              <a:off x="6962176" y="4926311"/>
              <a:ext cx="1181759" cy="1181954"/>
              <a:chOff x="6962176" y="4926311"/>
              <a:chExt cx="1181759" cy="1181954"/>
            </a:xfrm>
          </p:grpSpPr>
          <p:sp>
            <p:nvSpPr>
              <p:cNvPr id="1060" name="Google Shape;1060;p33"/>
              <p:cNvSpPr/>
              <p:nvPr/>
            </p:nvSpPr>
            <p:spPr>
              <a:xfrm rot="-2700000">
                <a:off x="8099173" y="6063503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61" name="Google Shape;1061;p33"/>
              <p:cNvSpPr/>
              <p:nvPr/>
            </p:nvSpPr>
            <p:spPr>
              <a:xfrm rot="-2700000">
                <a:off x="7996151" y="5960633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-2700000">
                <a:off x="7893147" y="585737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63" name="Google Shape;1063;p33"/>
              <p:cNvSpPr/>
              <p:nvPr/>
            </p:nvSpPr>
            <p:spPr>
              <a:xfrm rot="-2700000">
                <a:off x="7790125" y="5754501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64" name="Google Shape;1064;p33"/>
              <p:cNvSpPr/>
              <p:nvPr/>
            </p:nvSpPr>
            <p:spPr>
              <a:xfrm rot="-2700000">
                <a:off x="7687015" y="5651282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65" name="Google Shape;1065;p33"/>
              <p:cNvSpPr/>
              <p:nvPr/>
            </p:nvSpPr>
            <p:spPr>
              <a:xfrm rot="-2700000">
                <a:off x="7583950" y="5548306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66" name="Google Shape;1066;p33"/>
              <p:cNvSpPr/>
              <p:nvPr/>
            </p:nvSpPr>
            <p:spPr>
              <a:xfrm rot="-2700000">
                <a:off x="7480866" y="5445149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40"/>
                    </a:lnTo>
                    <a:lnTo>
                      <a:pt x="0" y="2574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67" name="Google Shape;1067;p33"/>
              <p:cNvSpPr/>
              <p:nvPr/>
            </p:nvSpPr>
            <p:spPr>
              <a:xfrm rot="-2700000">
                <a:off x="7377844" y="5342279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68" name="Google Shape;1068;p33"/>
              <p:cNvSpPr/>
              <p:nvPr/>
            </p:nvSpPr>
            <p:spPr>
              <a:xfrm rot="-2700000">
                <a:off x="7274752" y="5239191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69" name="Google Shape;1069;p33"/>
              <p:cNvSpPr/>
              <p:nvPr/>
            </p:nvSpPr>
            <p:spPr>
              <a:xfrm rot="-2700000">
                <a:off x="7171730" y="5136146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70" name="Google Shape;1070;p33"/>
              <p:cNvSpPr/>
              <p:nvPr/>
            </p:nvSpPr>
            <p:spPr>
              <a:xfrm rot="-2700000">
                <a:off x="7068726" y="5033058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71" name="Google Shape;1071;p33"/>
              <p:cNvSpPr/>
              <p:nvPr/>
            </p:nvSpPr>
            <p:spPr>
              <a:xfrm rot="-2700000">
                <a:off x="6965555" y="4929690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072" name="Google Shape;1072;p33"/>
            <p:cNvGrpSpPr/>
            <p:nvPr/>
          </p:nvGrpSpPr>
          <p:grpSpPr>
            <a:xfrm>
              <a:off x="6877978" y="5010608"/>
              <a:ext cx="1181820" cy="1181892"/>
              <a:chOff x="6877978" y="5010608"/>
              <a:chExt cx="1181820" cy="1181892"/>
            </a:xfrm>
          </p:grpSpPr>
          <p:sp>
            <p:nvSpPr>
              <p:cNvPr id="1073" name="Google Shape;1073;p33"/>
              <p:cNvSpPr/>
              <p:nvPr/>
            </p:nvSpPr>
            <p:spPr>
              <a:xfrm rot="-2700000">
                <a:off x="8015036" y="6147738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74" name="Google Shape;1074;p33"/>
              <p:cNvSpPr/>
              <p:nvPr/>
            </p:nvSpPr>
            <p:spPr>
              <a:xfrm rot="-2700000">
                <a:off x="7911865" y="6044756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75" name="Google Shape;1075;p33"/>
              <p:cNvSpPr/>
              <p:nvPr/>
            </p:nvSpPr>
            <p:spPr>
              <a:xfrm rot="-2700000">
                <a:off x="7808861" y="5941667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76" name="Google Shape;1076;p33"/>
              <p:cNvSpPr/>
              <p:nvPr/>
            </p:nvSpPr>
            <p:spPr>
              <a:xfrm rot="-2700000">
                <a:off x="7705839" y="5838623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0" y="0"/>
                    </a:lnTo>
                    <a:lnTo>
                      <a:pt x="31410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77" name="Google Shape;1077;p33"/>
              <p:cNvSpPr/>
              <p:nvPr/>
            </p:nvSpPr>
            <p:spPr>
              <a:xfrm rot="-2700000">
                <a:off x="7602756" y="5735517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78" name="Google Shape;1078;p33"/>
              <p:cNvSpPr/>
              <p:nvPr/>
            </p:nvSpPr>
            <p:spPr>
              <a:xfrm rot="-2700000">
                <a:off x="7499664" y="5632429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79" name="Google Shape;1079;p33"/>
              <p:cNvSpPr/>
              <p:nvPr/>
            </p:nvSpPr>
            <p:spPr>
              <a:xfrm rot="-2700000">
                <a:off x="7396642" y="5529384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80" name="Google Shape;1080;p33"/>
              <p:cNvSpPr/>
              <p:nvPr/>
            </p:nvSpPr>
            <p:spPr>
              <a:xfrm rot="-2700000">
                <a:off x="7293558" y="5426401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81" name="Google Shape;1081;p33"/>
              <p:cNvSpPr/>
              <p:nvPr/>
            </p:nvSpPr>
            <p:spPr>
              <a:xfrm rot="-2700000">
                <a:off x="7190554" y="5323313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82" name="Google Shape;1082;p33"/>
              <p:cNvSpPr/>
              <p:nvPr/>
            </p:nvSpPr>
            <p:spPr>
              <a:xfrm rot="-2700000">
                <a:off x="7087445" y="5220269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83" name="Google Shape;1083;p33"/>
              <p:cNvSpPr/>
              <p:nvPr/>
            </p:nvSpPr>
            <p:spPr>
              <a:xfrm rot="-2700000">
                <a:off x="6984379" y="5117032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84" name="Google Shape;1084;p33"/>
              <p:cNvSpPr/>
              <p:nvPr/>
            </p:nvSpPr>
            <p:spPr>
              <a:xfrm rot="-2700000">
                <a:off x="6881357" y="5013987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085" name="Google Shape;1085;p33"/>
            <p:cNvGrpSpPr/>
            <p:nvPr/>
          </p:nvGrpSpPr>
          <p:grpSpPr>
            <a:xfrm>
              <a:off x="6793693" y="5095167"/>
              <a:ext cx="1181820" cy="1182066"/>
              <a:chOff x="6793693" y="5095167"/>
              <a:chExt cx="1181820" cy="1182066"/>
            </a:xfrm>
          </p:grpSpPr>
          <p:sp>
            <p:nvSpPr>
              <p:cNvPr id="1086" name="Google Shape;1086;p33"/>
              <p:cNvSpPr/>
              <p:nvPr/>
            </p:nvSpPr>
            <p:spPr>
              <a:xfrm rot="-2700000">
                <a:off x="7930751" y="6232471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87" name="Google Shape;1087;p33"/>
              <p:cNvSpPr/>
              <p:nvPr/>
            </p:nvSpPr>
            <p:spPr>
              <a:xfrm rot="-2700000">
                <a:off x="7827729" y="6129340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88" name="Google Shape;1088;p33"/>
              <p:cNvSpPr/>
              <p:nvPr/>
            </p:nvSpPr>
            <p:spPr>
              <a:xfrm rot="-2700000">
                <a:off x="7724514" y="6026251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1"/>
                    </a:lnTo>
                    <a:lnTo>
                      <a:pt x="0" y="333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89" name="Google Shape;1089;p33"/>
              <p:cNvSpPr/>
              <p:nvPr/>
            </p:nvSpPr>
            <p:spPr>
              <a:xfrm rot="-2700000">
                <a:off x="7621492" y="5923207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90" name="Google Shape;1090;p33"/>
              <p:cNvSpPr/>
              <p:nvPr/>
            </p:nvSpPr>
            <p:spPr>
              <a:xfrm rot="-2700000">
                <a:off x="7518470" y="5819988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91" name="Google Shape;1091;p33"/>
              <p:cNvSpPr/>
              <p:nvPr/>
            </p:nvSpPr>
            <p:spPr>
              <a:xfrm rot="-2700000">
                <a:off x="7415466" y="5717074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8" y="0"/>
                    </a:lnTo>
                    <a:lnTo>
                      <a:pt x="27658" y="27658"/>
                    </a:lnTo>
                    <a:lnTo>
                      <a:pt x="0" y="27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92" name="Google Shape;1092;p33"/>
              <p:cNvSpPr/>
              <p:nvPr/>
            </p:nvSpPr>
            <p:spPr>
              <a:xfrm rot="-2700000">
                <a:off x="7312357" y="5613855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93" name="Google Shape;1093;p33"/>
              <p:cNvSpPr/>
              <p:nvPr/>
            </p:nvSpPr>
            <p:spPr>
              <a:xfrm rot="-2700000">
                <a:off x="7209335" y="5510985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19" y="0"/>
                    </a:lnTo>
                    <a:lnTo>
                      <a:pt x="23819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94" name="Google Shape;1094;p33"/>
              <p:cNvSpPr/>
              <p:nvPr/>
            </p:nvSpPr>
            <p:spPr>
              <a:xfrm rot="-2700000">
                <a:off x="7106207" y="5407723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95" name="Google Shape;1095;p33"/>
              <p:cNvSpPr/>
              <p:nvPr/>
            </p:nvSpPr>
            <p:spPr>
              <a:xfrm rot="-2700000">
                <a:off x="7003185" y="5304678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96" name="Google Shape;1096;p33"/>
              <p:cNvSpPr/>
              <p:nvPr/>
            </p:nvSpPr>
            <p:spPr>
              <a:xfrm rot="-2700000">
                <a:off x="6900094" y="5201590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097" name="Google Shape;1097;p33"/>
              <p:cNvSpPr/>
              <p:nvPr/>
            </p:nvSpPr>
            <p:spPr>
              <a:xfrm rot="-2700000">
                <a:off x="6797072" y="5098546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098" name="Google Shape;1098;p33"/>
            <p:cNvGrpSpPr/>
            <p:nvPr/>
          </p:nvGrpSpPr>
          <p:grpSpPr>
            <a:xfrm>
              <a:off x="6709408" y="5179725"/>
              <a:ext cx="1181820" cy="1181543"/>
              <a:chOff x="6709408" y="5179725"/>
              <a:chExt cx="1181820" cy="1181543"/>
            </a:xfrm>
          </p:grpSpPr>
          <p:sp>
            <p:nvSpPr>
              <p:cNvPr id="1099" name="Google Shape;1099;p33"/>
              <p:cNvSpPr/>
              <p:nvPr/>
            </p:nvSpPr>
            <p:spPr>
              <a:xfrm rot="-2700000">
                <a:off x="7846466" y="6316506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00" name="Google Shape;1100;p33"/>
              <p:cNvSpPr/>
              <p:nvPr/>
            </p:nvSpPr>
            <p:spPr>
              <a:xfrm rot="-2700000">
                <a:off x="7743382" y="6213400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01" name="Google Shape;1101;p33"/>
              <p:cNvSpPr/>
              <p:nvPr/>
            </p:nvSpPr>
            <p:spPr>
              <a:xfrm rot="-2700000">
                <a:off x="7640378" y="6110312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0" y="0"/>
                    </a:lnTo>
                    <a:lnTo>
                      <a:pt x="33330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02" name="Google Shape;1102;p33"/>
              <p:cNvSpPr/>
              <p:nvPr/>
            </p:nvSpPr>
            <p:spPr>
              <a:xfrm rot="-2700000">
                <a:off x="7537269" y="6007442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1"/>
                    </a:lnTo>
                    <a:lnTo>
                      <a:pt x="0" y="314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03" name="Google Shape;1103;p33"/>
              <p:cNvSpPr/>
              <p:nvPr/>
            </p:nvSpPr>
            <p:spPr>
              <a:xfrm rot="-2700000">
                <a:off x="7434185" y="5904459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04" name="Google Shape;1104;p33"/>
              <p:cNvSpPr/>
              <p:nvPr/>
            </p:nvSpPr>
            <p:spPr>
              <a:xfrm rot="-2700000">
                <a:off x="7331181" y="5801371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05" name="Google Shape;1105;p33"/>
              <p:cNvSpPr/>
              <p:nvPr/>
            </p:nvSpPr>
            <p:spPr>
              <a:xfrm rot="-2700000">
                <a:off x="7228159" y="569815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39" y="0"/>
                    </a:lnTo>
                    <a:lnTo>
                      <a:pt x="25739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06" name="Google Shape;1106;p33"/>
              <p:cNvSpPr/>
              <p:nvPr/>
            </p:nvSpPr>
            <p:spPr>
              <a:xfrm rot="-2700000">
                <a:off x="7124988" y="5595220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20"/>
                    </a:lnTo>
                    <a:lnTo>
                      <a:pt x="0" y="2382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07" name="Google Shape;1107;p33"/>
              <p:cNvSpPr/>
              <p:nvPr/>
            </p:nvSpPr>
            <p:spPr>
              <a:xfrm rot="-2700000">
                <a:off x="7021984" y="5491958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8" y="0"/>
                    </a:lnTo>
                    <a:lnTo>
                      <a:pt x="21988" y="21988"/>
                    </a:lnTo>
                    <a:lnTo>
                      <a:pt x="0" y="2198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08" name="Google Shape;1108;p33"/>
              <p:cNvSpPr/>
              <p:nvPr/>
            </p:nvSpPr>
            <p:spPr>
              <a:xfrm rot="-2700000">
                <a:off x="6918962" y="5389088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09" name="Google Shape;1109;p33"/>
              <p:cNvSpPr/>
              <p:nvPr/>
            </p:nvSpPr>
            <p:spPr>
              <a:xfrm rot="-2700000">
                <a:off x="6815896" y="5285887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10" name="Google Shape;1110;p33"/>
              <p:cNvSpPr/>
              <p:nvPr/>
            </p:nvSpPr>
            <p:spPr>
              <a:xfrm rot="-2700000">
                <a:off x="6712787" y="5183104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  <p:grpSp>
          <p:nvGrpSpPr>
            <p:cNvPr id="1111" name="Google Shape;1111;p33"/>
            <p:cNvGrpSpPr/>
            <p:nvPr/>
          </p:nvGrpSpPr>
          <p:grpSpPr>
            <a:xfrm>
              <a:off x="6625122" y="5264022"/>
              <a:ext cx="1181759" cy="1181481"/>
              <a:chOff x="6625122" y="5264022"/>
              <a:chExt cx="1181759" cy="1181481"/>
            </a:xfrm>
          </p:grpSpPr>
          <p:sp>
            <p:nvSpPr>
              <p:cNvPr id="1112" name="Google Shape;1112;p33"/>
              <p:cNvSpPr/>
              <p:nvPr/>
            </p:nvSpPr>
            <p:spPr>
              <a:xfrm rot="-2700000">
                <a:off x="7762119" y="6400741"/>
                <a:ext cx="37082" cy="37082"/>
              </a:xfrm>
              <a:custGeom>
                <a:rect b="b" l="l" r="r" t="t"/>
                <a:pathLst>
                  <a:path extrusionOk="0" h="37082" w="37082">
                    <a:moveTo>
                      <a:pt x="0" y="0"/>
                    </a:moveTo>
                    <a:lnTo>
                      <a:pt x="37082" y="0"/>
                    </a:lnTo>
                    <a:lnTo>
                      <a:pt x="37082" y="37082"/>
                    </a:lnTo>
                    <a:lnTo>
                      <a:pt x="0" y="3708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13" name="Google Shape;1113;p33"/>
              <p:cNvSpPr/>
              <p:nvPr/>
            </p:nvSpPr>
            <p:spPr>
              <a:xfrm rot="-2700000">
                <a:off x="7659097" y="6297697"/>
                <a:ext cx="35162" cy="35162"/>
              </a:xfrm>
              <a:custGeom>
                <a:rect b="b" l="l" r="r" t="t"/>
                <a:pathLst>
                  <a:path extrusionOk="0" h="35162" w="35162">
                    <a:moveTo>
                      <a:pt x="0" y="0"/>
                    </a:moveTo>
                    <a:lnTo>
                      <a:pt x="35163" y="0"/>
                    </a:lnTo>
                    <a:lnTo>
                      <a:pt x="35163" y="35163"/>
                    </a:lnTo>
                    <a:lnTo>
                      <a:pt x="0" y="351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14" name="Google Shape;1114;p33"/>
              <p:cNvSpPr/>
              <p:nvPr/>
            </p:nvSpPr>
            <p:spPr>
              <a:xfrm rot="-2700000">
                <a:off x="7556093" y="6194609"/>
                <a:ext cx="33330" cy="33330"/>
              </a:xfrm>
              <a:custGeom>
                <a:rect b="b" l="l" r="r" t="t"/>
                <a:pathLst>
                  <a:path extrusionOk="0" h="33330" w="33330">
                    <a:moveTo>
                      <a:pt x="0" y="0"/>
                    </a:moveTo>
                    <a:lnTo>
                      <a:pt x="33331" y="0"/>
                    </a:lnTo>
                    <a:lnTo>
                      <a:pt x="33331" y="33330"/>
                    </a:lnTo>
                    <a:lnTo>
                      <a:pt x="0" y="333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15" name="Google Shape;1115;p33"/>
              <p:cNvSpPr/>
              <p:nvPr/>
            </p:nvSpPr>
            <p:spPr>
              <a:xfrm rot="-2700000">
                <a:off x="7453071" y="6091564"/>
                <a:ext cx="31410" cy="31410"/>
              </a:xfrm>
              <a:custGeom>
                <a:rect b="b" l="l" r="r" t="t"/>
                <a:pathLst>
                  <a:path extrusionOk="0" h="31410" w="31410">
                    <a:moveTo>
                      <a:pt x="0" y="0"/>
                    </a:moveTo>
                    <a:lnTo>
                      <a:pt x="31411" y="0"/>
                    </a:lnTo>
                    <a:lnTo>
                      <a:pt x="31411" y="31410"/>
                    </a:lnTo>
                    <a:lnTo>
                      <a:pt x="0" y="3141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16" name="Google Shape;1116;p33"/>
              <p:cNvSpPr/>
              <p:nvPr/>
            </p:nvSpPr>
            <p:spPr>
              <a:xfrm rot="-2700000">
                <a:off x="7349961" y="5988520"/>
                <a:ext cx="29491" cy="29491"/>
              </a:xfrm>
              <a:custGeom>
                <a:rect b="b" l="l" r="r" t="t"/>
                <a:pathLst>
                  <a:path extrusionOk="0" h="29491" w="29491">
                    <a:moveTo>
                      <a:pt x="0" y="0"/>
                    </a:moveTo>
                    <a:lnTo>
                      <a:pt x="29491" y="0"/>
                    </a:lnTo>
                    <a:lnTo>
                      <a:pt x="29491" y="29491"/>
                    </a:lnTo>
                    <a:lnTo>
                      <a:pt x="0" y="294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17" name="Google Shape;1117;p33"/>
              <p:cNvSpPr/>
              <p:nvPr/>
            </p:nvSpPr>
            <p:spPr>
              <a:xfrm rot="-2700000">
                <a:off x="7246895" y="5885493"/>
                <a:ext cx="27658" cy="27658"/>
              </a:xfrm>
              <a:custGeom>
                <a:rect b="b" l="l" r="r" t="t"/>
                <a:pathLst>
                  <a:path extrusionOk="0" h="27658" w="27658">
                    <a:moveTo>
                      <a:pt x="0" y="0"/>
                    </a:moveTo>
                    <a:lnTo>
                      <a:pt x="27659" y="0"/>
                    </a:lnTo>
                    <a:lnTo>
                      <a:pt x="27659" y="27659"/>
                    </a:lnTo>
                    <a:lnTo>
                      <a:pt x="0" y="276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18" name="Google Shape;1118;p33"/>
              <p:cNvSpPr/>
              <p:nvPr/>
            </p:nvSpPr>
            <p:spPr>
              <a:xfrm rot="-2700000">
                <a:off x="7143812" y="5782562"/>
                <a:ext cx="25739" cy="25739"/>
              </a:xfrm>
              <a:custGeom>
                <a:rect b="b" l="l" r="r" t="t"/>
                <a:pathLst>
                  <a:path extrusionOk="0" h="25739" w="25739">
                    <a:moveTo>
                      <a:pt x="0" y="0"/>
                    </a:moveTo>
                    <a:lnTo>
                      <a:pt x="25740" y="0"/>
                    </a:lnTo>
                    <a:lnTo>
                      <a:pt x="25740" y="25739"/>
                    </a:lnTo>
                    <a:lnTo>
                      <a:pt x="0" y="2573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19" name="Google Shape;1119;p33"/>
              <p:cNvSpPr/>
              <p:nvPr/>
            </p:nvSpPr>
            <p:spPr>
              <a:xfrm rot="-2700000">
                <a:off x="7040702" y="5679517"/>
                <a:ext cx="23819" cy="23819"/>
              </a:xfrm>
              <a:custGeom>
                <a:rect b="b" l="l" r="r" t="t"/>
                <a:pathLst>
                  <a:path extrusionOk="0" h="23819" w="23819">
                    <a:moveTo>
                      <a:pt x="0" y="0"/>
                    </a:moveTo>
                    <a:lnTo>
                      <a:pt x="23820" y="0"/>
                    </a:lnTo>
                    <a:lnTo>
                      <a:pt x="23820" y="23819"/>
                    </a:lnTo>
                    <a:lnTo>
                      <a:pt x="0" y="238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20" name="Google Shape;1120;p33"/>
              <p:cNvSpPr/>
              <p:nvPr/>
            </p:nvSpPr>
            <p:spPr>
              <a:xfrm rot="-2700000">
                <a:off x="6937698" y="5576429"/>
                <a:ext cx="21987" cy="21987"/>
              </a:xfrm>
              <a:custGeom>
                <a:rect b="b" l="l" r="r" t="t"/>
                <a:pathLst>
                  <a:path extrusionOk="0" h="21987" w="21987">
                    <a:moveTo>
                      <a:pt x="0" y="0"/>
                    </a:moveTo>
                    <a:lnTo>
                      <a:pt x="21987" y="0"/>
                    </a:lnTo>
                    <a:lnTo>
                      <a:pt x="21987" y="21987"/>
                    </a:lnTo>
                    <a:lnTo>
                      <a:pt x="0" y="219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21" name="Google Shape;1121;p33"/>
              <p:cNvSpPr/>
              <p:nvPr/>
            </p:nvSpPr>
            <p:spPr>
              <a:xfrm rot="-2700000">
                <a:off x="6834676" y="5473472"/>
                <a:ext cx="20067" cy="20067"/>
              </a:xfrm>
              <a:custGeom>
                <a:rect b="b" l="l" r="r" t="t"/>
                <a:pathLst>
                  <a:path extrusionOk="0" h="20067" w="20067">
                    <a:moveTo>
                      <a:pt x="0" y="0"/>
                    </a:moveTo>
                    <a:lnTo>
                      <a:pt x="20068" y="0"/>
                    </a:lnTo>
                    <a:lnTo>
                      <a:pt x="20068" y="20068"/>
                    </a:lnTo>
                    <a:lnTo>
                      <a:pt x="0" y="200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22" name="Google Shape;1122;p33"/>
              <p:cNvSpPr/>
              <p:nvPr/>
            </p:nvSpPr>
            <p:spPr>
              <a:xfrm rot="-2700000">
                <a:off x="6731672" y="5370122"/>
                <a:ext cx="18235" cy="18235"/>
              </a:xfrm>
              <a:custGeom>
                <a:rect b="b" l="l" r="r" t="t"/>
                <a:pathLst>
                  <a:path extrusionOk="0" h="18235" w="18235">
                    <a:moveTo>
                      <a:pt x="0" y="0"/>
                    </a:moveTo>
                    <a:lnTo>
                      <a:pt x="18236" y="0"/>
                    </a:lnTo>
                    <a:lnTo>
                      <a:pt x="18236" y="18236"/>
                    </a:lnTo>
                    <a:lnTo>
                      <a:pt x="0" y="1823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  <p:sp>
            <p:nvSpPr>
              <p:cNvPr id="1123" name="Google Shape;1123;p33"/>
              <p:cNvSpPr/>
              <p:nvPr/>
            </p:nvSpPr>
            <p:spPr>
              <a:xfrm rot="-2700000">
                <a:off x="6628501" y="5267401"/>
                <a:ext cx="16316" cy="16316"/>
              </a:xfrm>
              <a:custGeom>
                <a:rect b="b" l="l" r="r" t="t"/>
                <a:pathLst>
                  <a:path extrusionOk="0" h="16316" w="16316">
                    <a:moveTo>
                      <a:pt x="0" y="0"/>
                    </a:moveTo>
                    <a:lnTo>
                      <a:pt x="16316" y="0"/>
                    </a:lnTo>
                    <a:lnTo>
                      <a:pt x="16316" y="16316"/>
                    </a:lnTo>
                    <a:lnTo>
                      <a:pt x="0" y="163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endParaRPr>
              </a:p>
            </p:txBody>
          </p:sp>
        </p:grpSp>
      </p:grpSp>
      <p:grpSp>
        <p:nvGrpSpPr>
          <p:cNvPr id="1124" name="Google Shape;1124;p33"/>
          <p:cNvGrpSpPr/>
          <p:nvPr/>
        </p:nvGrpSpPr>
        <p:grpSpPr>
          <a:xfrm>
            <a:off x="-220461" y="312026"/>
            <a:ext cx="1001910" cy="146347"/>
            <a:chOff x="8410705" y="4951720"/>
            <a:chExt cx="811181" cy="118488"/>
          </a:xfrm>
        </p:grpSpPr>
        <p:sp>
          <p:nvSpPr>
            <p:cNvPr id="1125" name="Google Shape;1125;p33"/>
            <p:cNvSpPr/>
            <p:nvPr/>
          </p:nvSpPr>
          <p:spPr>
            <a:xfrm>
              <a:off x="8410705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846837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27" name="Google Shape;1127;p33"/>
            <p:cNvSpPr/>
            <p:nvPr/>
          </p:nvSpPr>
          <p:spPr>
            <a:xfrm>
              <a:off x="8526139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28" name="Google Shape;1128;p33"/>
            <p:cNvSpPr/>
            <p:nvPr/>
          </p:nvSpPr>
          <p:spPr>
            <a:xfrm>
              <a:off x="8583900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864157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8699334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875700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32" name="Google Shape;1132;p33"/>
            <p:cNvSpPr/>
            <p:nvPr/>
          </p:nvSpPr>
          <p:spPr>
            <a:xfrm>
              <a:off x="881476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33" name="Google Shape;1133;p33"/>
            <p:cNvSpPr/>
            <p:nvPr/>
          </p:nvSpPr>
          <p:spPr>
            <a:xfrm>
              <a:off x="8872442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8930203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8987963" y="4951720"/>
              <a:ext cx="118400" cy="118488"/>
            </a:xfrm>
            <a:custGeom>
              <a:rect b="b" l="l" r="r" t="t"/>
              <a:pathLst>
                <a:path extrusionOk="0" h="118488" w="118400">
                  <a:moveTo>
                    <a:pt x="118401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36" name="Google Shape;1136;p33"/>
            <p:cNvSpPr/>
            <p:nvPr/>
          </p:nvSpPr>
          <p:spPr>
            <a:xfrm>
              <a:off x="9045637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37" name="Google Shape;1137;p33"/>
            <p:cNvSpPr/>
            <p:nvPr/>
          </p:nvSpPr>
          <p:spPr>
            <a:xfrm>
              <a:off x="9103398" y="4951720"/>
              <a:ext cx="118488" cy="118488"/>
            </a:xfrm>
            <a:custGeom>
              <a:rect b="b" l="l" r="r" t="t"/>
              <a:pathLst>
                <a:path extrusionOk="0" h="118488" w="118488">
                  <a:moveTo>
                    <a:pt x="118488" y="0"/>
                  </a:moveTo>
                  <a:lnTo>
                    <a:pt x="0" y="118488"/>
                  </a:lnTo>
                </a:path>
              </a:pathLst>
            </a:custGeom>
            <a:noFill/>
            <a:ln cap="flat" cmpd="sng" w="9525">
              <a:solidFill>
                <a:srgbClr val="D8D9D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1138" name="Google Shape;1138;p33"/>
          <p:cNvGrpSpPr/>
          <p:nvPr/>
        </p:nvGrpSpPr>
        <p:grpSpPr>
          <a:xfrm>
            <a:off x="2160145" y="3526531"/>
            <a:ext cx="657857" cy="518080"/>
            <a:chOff x="8233409" y="1812396"/>
            <a:chExt cx="877143" cy="690773"/>
          </a:xfrm>
        </p:grpSpPr>
        <p:grpSp>
          <p:nvGrpSpPr>
            <p:cNvPr id="1139" name="Google Shape;1139;p33"/>
            <p:cNvGrpSpPr/>
            <p:nvPr/>
          </p:nvGrpSpPr>
          <p:grpSpPr>
            <a:xfrm>
              <a:off x="8233409" y="1812396"/>
              <a:ext cx="877143" cy="95628"/>
              <a:chOff x="8233409" y="1812396"/>
              <a:chExt cx="877143" cy="95628"/>
            </a:xfrm>
          </p:grpSpPr>
          <p:grpSp>
            <p:nvGrpSpPr>
              <p:cNvPr id="1140" name="Google Shape;1140;p33"/>
              <p:cNvGrpSpPr/>
              <p:nvPr/>
            </p:nvGrpSpPr>
            <p:grpSpPr>
              <a:xfrm>
                <a:off x="8233409" y="1812396"/>
                <a:ext cx="95628" cy="95628"/>
                <a:chOff x="8233409" y="1812396"/>
                <a:chExt cx="95628" cy="95628"/>
              </a:xfrm>
            </p:grpSpPr>
            <p:sp>
              <p:nvSpPr>
                <p:cNvPr id="1141" name="Google Shape;1141;p33"/>
                <p:cNvSpPr/>
                <p:nvPr/>
              </p:nvSpPr>
              <p:spPr>
                <a:xfrm>
                  <a:off x="8281223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42" name="Google Shape;1142;p33"/>
                <p:cNvSpPr/>
                <p:nvPr/>
              </p:nvSpPr>
              <p:spPr>
                <a:xfrm>
                  <a:off x="8233409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43" name="Google Shape;1143;p33"/>
              <p:cNvGrpSpPr/>
              <p:nvPr/>
            </p:nvGrpSpPr>
            <p:grpSpPr>
              <a:xfrm>
                <a:off x="8493943" y="1812396"/>
                <a:ext cx="95540" cy="95628"/>
                <a:chOff x="8493943" y="1812396"/>
                <a:chExt cx="95540" cy="95628"/>
              </a:xfrm>
            </p:grpSpPr>
            <p:sp>
              <p:nvSpPr>
                <p:cNvPr id="1144" name="Google Shape;1144;p33"/>
                <p:cNvSpPr/>
                <p:nvPr/>
              </p:nvSpPr>
              <p:spPr>
                <a:xfrm>
                  <a:off x="8541670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45" name="Google Shape;1145;p33"/>
                <p:cNvSpPr/>
                <p:nvPr/>
              </p:nvSpPr>
              <p:spPr>
                <a:xfrm>
                  <a:off x="8493943" y="1860210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46" name="Google Shape;1146;p33"/>
              <p:cNvGrpSpPr/>
              <p:nvPr/>
            </p:nvGrpSpPr>
            <p:grpSpPr>
              <a:xfrm>
                <a:off x="8754390" y="1812396"/>
                <a:ext cx="95628" cy="95628"/>
                <a:chOff x="8754390" y="1812396"/>
                <a:chExt cx="95628" cy="95628"/>
              </a:xfrm>
            </p:grpSpPr>
            <p:sp>
              <p:nvSpPr>
                <p:cNvPr id="1147" name="Google Shape;1147;p33"/>
                <p:cNvSpPr/>
                <p:nvPr/>
              </p:nvSpPr>
              <p:spPr>
                <a:xfrm>
                  <a:off x="8802204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48" name="Google Shape;1148;p33"/>
                <p:cNvSpPr/>
                <p:nvPr/>
              </p:nvSpPr>
              <p:spPr>
                <a:xfrm>
                  <a:off x="8754390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49" name="Google Shape;1149;p33"/>
              <p:cNvGrpSpPr/>
              <p:nvPr/>
            </p:nvGrpSpPr>
            <p:grpSpPr>
              <a:xfrm>
                <a:off x="9014924" y="1812396"/>
                <a:ext cx="95628" cy="95628"/>
                <a:chOff x="9014924" y="1812396"/>
                <a:chExt cx="95628" cy="95628"/>
              </a:xfrm>
            </p:grpSpPr>
            <p:sp>
              <p:nvSpPr>
                <p:cNvPr id="1150" name="Google Shape;1150;p33"/>
                <p:cNvSpPr/>
                <p:nvPr/>
              </p:nvSpPr>
              <p:spPr>
                <a:xfrm>
                  <a:off x="9062738" y="1812396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51" name="Google Shape;1151;p33"/>
                <p:cNvSpPr/>
                <p:nvPr/>
              </p:nvSpPr>
              <p:spPr>
                <a:xfrm>
                  <a:off x="9014924" y="1860210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1152" name="Google Shape;1152;p33"/>
            <p:cNvGrpSpPr/>
            <p:nvPr/>
          </p:nvGrpSpPr>
          <p:grpSpPr>
            <a:xfrm>
              <a:off x="8233409" y="2010807"/>
              <a:ext cx="877143" cy="95628"/>
              <a:chOff x="8233409" y="2010807"/>
              <a:chExt cx="877143" cy="95628"/>
            </a:xfrm>
          </p:grpSpPr>
          <p:grpSp>
            <p:nvGrpSpPr>
              <p:cNvPr id="1153" name="Google Shape;1153;p33"/>
              <p:cNvGrpSpPr/>
              <p:nvPr/>
            </p:nvGrpSpPr>
            <p:grpSpPr>
              <a:xfrm>
                <a:off x="8233409" y="2010807"/>
                <a:ext cx="95628" cy="95628"/>
                <a:chOff x="8233409" y="2010807"/>
                <a:chExt cx="95628" cy="95628"/>
              </a:xfrm>
            </p:grpSpPr>
            <p:sp>
              <p:nvSpPr>
                <p:cNvPr id="1154" name="Google Shape;1154;p33"/>
                <p:cNvSpPr/>
                <p:nvPr/>
              </p:nvSpPr>
              <p:spPr>
                <a:xfrm>
                  <a:off x="8281223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55" name="Google Shape;1155;p33"/>
                <p:cNvSpPr/>
                <p:nvPr/>
              </p:nvSpPr>
              <p:spPr>
                <a:xfrm>
                  <a:off x="8233409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56" name="Google Shape;1156;p33"/>
              <p:cNvGrpSpPr/>
              <p:nvPr/>
            </p:nvGrpSpPr>
            <p:grpSpPr>
              <a:xfrm>
                <a:off x="8493943" y="2010807"/>
                <a:ext cx="95540" cy="95628"/>
                <a:chOff x="8493943" y="2010807"/>
                <a:chExt cx="95540" cy="95628"/>
              </a:xfrm>
            </p:grpSpPr>
            <p:sp>
              <p:nvSpPr>
                <p:cNvPr id="1157" name="Google Shape;1157;p33"/>
                <p:cNvSpPr/>
                <p:nvPr/>
              </p:nvSpPr>
              <p:spPr>
                <a:xfrm>
                  <a:off x="8541670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58" name="Google Shape;1158;p33"/>
                <p:cNvSpPr/>
                <p:nvPr/>
              </p:nvSpPr>
              <p:spPr>
                <a:xfrm>
                  <a:off x="8493943" y="2058621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59" name="Google Shape;1159;p33"/>
              <p:cNvGrpSpPr/>
              <p:nvPr/>
            </p:nvGrpSpPr>
            <p:grpSpPr>
              <a:xfrm>
                <a:off x="8754390" y="2010807"/>
                <a:ext cx="95628" cy="95628"/>
                <a:chOff x="8754390" y="2010807"/>
                <a:chExt cx="95628" cy="95628"/>
              </a:xfrm>
            </p:grpSpPr>
            <p:sp>
              <p:nvSpPr>
                <p:cNvPr id="1160" name="Google Shape;1160;p33"/>
                <p:cNvSpPr/>
                <p:nvPr/>
              </p:nvSpPr>
              <p:spPr>
                <a:xfrm>
                  <a:off x="8802204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61" name="Google Shape;1161;p33"/>
                <p:cNvSpPr/>
                <p:nvPr/>
              </p:nvSpPr>
              <p:spPr>
                <a:xfrm>
                  <a:off x="8754390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62" name="Google Shape;1162;p33"/>
              <p:cNvGrpSpPr/>
              <p:nvPr/>
            </p:nvGrpSpPr>
            <p:grpSpPr>
              <a:xfrm>
                <a:off x="9014924" y="2010807"/>
                <a:ext cx="95628" cy="95628"/>
                <a:chOff x="9014924" y="2010807"/>
                <a:chExt cx="95628" cy="95628"/>
              </a:xfrm>
            </p:grpSpPr>
            <p:sp>
              <p:nvSpPr>
                <p:cNvPr id="1163" name="Google Shape;1163;p33"/>
                <p:cNvSpPr/>
                <p:nvPr/>
              </p:nvSpPr>
              <p:spPr>
                <a:xfrm>
                  <a:off x="9062738" y="2010807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64" name="Google Shape;1164;p33"/>
                <p:cNvSpPr/>
                <p:nvPr/>
              </p:nvSpPr>
              <p:spPr>
                <a:xfrm>
                  <a:off x="9014924" y="2058621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1165" name="Google Shape;1165;p33"/>
            <p:cNvGrpSpPr/>
            <p:nvPr/>
          </p:nvGrpSpPr>
          <p:grpSpPr>
            <a:xfrm>
              <a:off x="8233409" y="2209218"/>
              <a:ext cx="877143" cy="95540"/>
              <a:chOff x="8233409" y="2209218"/>
              <a:chExt cx="877143" cy="95540"/>
            </a:xfrm>
          </p:grpSpPr>
          <p:grpSp>
            <p:nvGrpSpPr>
              <p:cNvPr id="1166" name="Google Shape;1166;p33"/>
              <p:cNvGrpSpPr/>
              <p:nvPr/>
            </p:nvGrpSpPr>
            <p:grpSpPr>
              <a:xfrm>
                <a:off x="8233409" y="2209218"/>
                <a:ext cx="95628" cy="95540"/>
                <a:chOff x="8233409" y="2209218"/>
                <a:chExt cx="95628" cy="95540"/>
              </a:xfrm>
            </p:grpSpPr>
            <p:sp>
              <p:nvSpPr>
                <p:cNvPr id="1167" name="Google Shape;1167;p33"/>
                <p:cNvSpPr/>
                <p:nvPr/>
              </p:nvSpPr>
              <p:spPr>
                <a:xfrm>
                  <a:off x="8281223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68" name="Google Shape;1168;p33"/>
                <p:cNvSpPr/>
                <p:nvPr/>
              </p:nvSpPr>
              <p:spPr>
                <a:xfrm>
                  <a:off x="8233409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69" name="Google Shape;1169;p33"/>
              <p:cNvGrpSpPr/>
              <p:nvPr/>
            </p:nvGrpSpPr>
            <p:grpSpPr>
              <a:xfrm>
                <a:off x="8493943" y="2209218"/>
                <a:ext cx="95540" cy="95540"/>
                <a:chOff x="8493943" y="2209218"/>
                <a:chExt cx="95540" cy="95540"/>
              </a:xfrm>
            </p:grpSpPr>
            <p:sp>
              <p:nvSpPr>
                <p:cNvPr id="1170" name="Google Shape;1170;p33"/>
                <p:cNvSpPr/>
                <p:nvPr/>
              </p:nvSpPr>
              <p:spPr>
                <a:xfrm>
                  <a:off x="8541670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71" name="Google Shape;1171;p33"/>
                <p:cNvSpPr/>
                <p:nvPr/>
              </p:nvSpPr>
              <p:spPr>
                <a:xfrm>
                  <a:off x="8493943" y="2256945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72" name="Google Shape;1172;p33"/>
              <p:cNvGrpSpPr/>
              <p:nvPr/>
            </p:nvGrpSpPr>
            <p:grpSpPr>
              <a:xfrm>
                <a:off x="8754390" y="2209218"/>
                <a:ext cx="95628" cy="95540"/>
                <a:chOff x="8754390" y="2209218"/>
                <a:chExt cx="95628" cy="95540"/>
              </a:xfrm>
            </p:grpSpPr>
            <p:sp>
              <p:nvSpPr>
                <p:cNvPr id="1173" name="Google Shape;1173;p33"/>
                <p:cNvSpPr/>
                <p:nvPr/>
              </p:nvSpPr>
              <p:spPr>
                <a:xfrm>
                  <a:off x="8802204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74" name="Google Shape;1174;p33"/>
                <p:cNvSpPr/>
                <p:nvPr/>
              </p:nvSpPr>
              <p:spPr>
                <a:xfrm>
                  <a:off x="8754390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75" name="Google Shape;1175;p33"/>
              <p:cNvGrpSpPr/>
              <p:nvPr/>
            </p:nvGrpSpPr>
            <p:grpSpPr>
              <a:xfrm>
                <a:off x="9014924" y="2209218"/>
                <a:ext cx="95628" cy="95540"/>
                <a:chOff x="9014924" y="2209218"/>
                <a:chExt cx="95628" cy="95540"/>
              </a:xfrm>
            </p:grpSpPr>
            <p:sp>
              <p:nvSpPr>
                <p:cNvPr id="1176" name="Google Shape;1176;p33"/>
                <p:cNvSpPr/>
                <p:nvPr/>
              </p:nvSpPr>
              <p:spPr>
                <a:xfrm>
                  <a:off x="9062738" y="2209218"/>
                  <a:ext cx="8725" cy="95540"/>
                </a:xfrm>
                <a:custGeom>
                  <a:rect b="b" l="l" r="r" t="t"/>
                  <a:pathLst>
                    <a:path extrusionOk="0" h="95540" w="8725">
                      <a:moveTo>
                        <a:pt x="0" y="0"/>
                      </a:moveTo>
                      <a:lnTo>
                        <a:pt x="0" y="95541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77" name="Google Shape;1177;p33"/>
                <p:cNvSpPr/>
                <p:nvPr/>
              </p:nvSpPr>
              <p:spPr>
                <a:xfrm>
                  <a:off x="9014924" y="225694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  <p:grpSp>
          <p:nvGrpSpPr>
            <p:cNvPr id="1178" name="Google Shape;1178;p33"/>
            <p:cNvGrpSpPr/>
            <p:nvPr/>
          </p:nvGrpSpPr>
          <p:grpSpPr>
            <a:xfrm>
              <a:off x="8233409" y="2407541"/>
              <a:ext cx="877143" cy="95628"/>
              <a:chOff x="8233409" y="2407541"/>
              <a:chExt cx="877143" cy="95628"/>
            </a:xfrm>
          </p:grpSpPr>
          <p:grpSp>
            <p:nvGrpSpPr>
              <p:cNvPr id="1179" name="Google Shape;1179;p33"/>
              <p:cNvGrpSpPr/>
              <p:nvPr/>
            </p:nvGrpSpPr>
            <p:grpSpPr>
              <a:xfrm>
                <a:off x="8233409" y="2407541"/>
                <a:ext cx="95628" cy="95628"/>
                <a:chOff x="8233409" y="2407541"/>
                <a:chExt cx="95628" cy="95628"/>
              </a:xfrm>
            </p:grpSpPr>
            <p:sp>
              <p:nvSpPr>
                <p:cNvPr id="1180" name="Google Shape;1180;p33"/>
                <p:cNvSpPr/>
                <p:nvPr/>
              </p:nvSpPr>
              <p:spPr>
                <a:xfrm>
                  <a:off x="8281223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81" name="Google Shape;1181;p33"/>
                <p:cNvSpPr/>
                <p:nvPr/>
              </p:nvSpPr>
              <p:spPr>
                <a:xfrm>
                  <a:off x="8233409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82" name="Google Shape;1182;p33"/>
              <p:cNvGrpSpPr/>
              <p:nvPr/>
            </p:nvGrpSpPr>
            <p:grpSpPr>
              <a:xfrm>
                <a:off x="8493943" y="2407541"/>
                <a:ext cx="95540" cy="95628"/>
                <a:chOff x="8493943" y="2407541"/>
                <a:chExt cx="95540" cy="95628"/>
              </a:xfrm>
            </p:grpSpPr>
            <p:sp>
              <p:nvSpPr>
                <p:cNvPr id="1183" name="Google Shape;1183;p33"/>
                <p:cNvSpPr/>
                <p:nvPr/>
              </p:nvSpPr>
              <p:spPr>
                <a:xfrm>
                  <a:off x="8541670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84" name="Google Shape;1184;p33"/>
                <p:cNvSpPr/>
                <p:nvPr/>
              </p:nvSpPr>
              <p:spPr>
                <a:xfrm>
                  <a:off x="8493943" y="2455355"/>
                  <a:ext cx="95540" cy="8725"/>
                </a:xfrm>
                <a:custGeom>
                  <a:rect b="b" l="l" r="r" t="t"/>
                  <a:pathLst>
                    <a:path extrusionOk="0" h="8725" w="95540">
                      <a:moveTo>
                        <a:pt x="0" y="0"/>
                      </a:moveTo>
                      <a:lnTo>
                        <a:pt x="95541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85" name="Google Shape;1185;p33"/>
              <p:cNvGrpSpPr/>
              <p:nvPr/>
            </p:nvGrpSpPr>
            <p:grpSpPr>
              <a:xfrm>
                <a:off x="8754390" y="2407541"/>
                <a:ext cx="95628" cy="95628"/>
                <a:chOff x="8754390" y="2407541"/>
                <a:chExt cx="95628" cy="95628"/>
              </a:xfrm>
            </p:grpSpPr>
            <p:sp>
              <p:nvSpPr>
                <p:cNvPr id="1186" name="Google Shape;1186;p33"/>
                <p:cNvSpPr/>
                <p:nvPr/>
              </p:nvSpPr>
              <p:spPr>
                <a:xfrm>
                  <a:off x="8802204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87" name="Google Shape;1187;p33"/>
                <p:cNvSpPr/>
                <p:nvPr/>
              </p:nvSpPr>
              <p:spPr>
                <a:xfrm>
                  <a:off x="8754390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  <p:grpSp>
            <p:nvGrpSpPr>
              <p:cNvPr id="1188" name="Google Shape;1188;p33"/>
              <p:cNvGrpSpPr/>
              <p:nvPr/>
            </p:nvGrpSpPr>
            <p:grpSpPr>
              <a:xfrm>
                <a:off x="9014924" y="2407541"/>
                <a:ext cx="95628" cy="95628"/>
                <a:chOff x="9014924" y="2407541"/>
                <a:chExt cx="95628" cy="95628"/>
              </a:xfrm>
            </p:grpSpPr>
            <p:sp>
              <p:nvSpPr>
                <p:cNvPr id="1189" name="Google Shape;1189;p33"/>
                <p:cNvSpPr/>
                <p:nvPr/>
              </p:nvSpPr>
              <p:spPr>
                <a:xfrm>
                  <a:off x="9062738" y="2407541"/>
                  <a:ext cx="8725" cy="95628"/>
                </a:xfrm>
                <a:custGeom>
                  <a:rect b="b" l="l" r="r" t="t"/>
                  <a:pathLst>
                    <a:path extrusionOk="0" h="95628" w="8725">
                      <a:moveTo>
                        <a:pt x="0" y="0"/>
                      </a:moveTo>
                      <a:lnTo>
                        <a:pt x="0" y="95628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  <p:sp>
              <p:nvSpPr>
                <p:cNvPr id="1190" name="Google Shape;1190;p33"/>
                <p:cNvSpPr/>
                <p:nvPr/>
              </p:nvSpPr>
              <p:spPr>
                <a:xfrm>
                  <a:off x="9014924" y="2455355"/>
                  <a:ext cx="95628" cy="8725"/>
                </a:xfrm>
                <a:custGeom>
                  <a:rect b="b" l="l" r="r" t="t"/>
                  <a:pathLst>
                    <a:path extrusionOk="0" h="8725" w="95628">
                      <a:moveTo>
                        <a:pt x="0" y="0"/>
                      </a:moveTo>
                      <a:lnTo>
                        <a:pt x="95628" y="0"/>
                      </a:lnTo>
                    </a:path>
                  </a:pathLst>
                </a:custGeom>
                <a:noFill/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Quantico"/>
                    <a:ea typeface="Quantico"/>
                    <a:cs typeface="Quantico"/>
                    <a:sym typeface="Quantico"/>
                  </a:endParaRPr>
                </a:p>
              </p:txBody>
            </p:sp>
          </p:grpSp>
        </p:grpSp>
      </p:grpSp>
      <p:grpSp>
        <p:nvGrpSpPr>
          <p:cNvPr id="1191" name="Google Shape;1191;p33"/>
          <p:cNvGrpSpPr/>
          <p:nvPr/>
        </p:nvGrpSpPr>
        <p:grpSpPr>
          <a:xfrm>
            <a:off x="6160952" y="1208908"/>
            <a:ext cx="289908" cy="270263"/>
            <a:chOff x="8214602" y="1611877"/>
            <a:chExt cx="386544" cy="360351"/>
          </a:xfrm>
        </p:grpSpPr>
        <p:sp>
          <p:nvSpPr>
            <p:cNvPr id="1192" name="Google Shape;1192;p33"/>
            <p:cNvSpPr/>
            <p:nvPr/>
          </p:nvSpPr>
          <p:spPr>
            <a:xfrm>
              <a:off x="8214602" y="1778957"/>
              <a:ext cx="386544" cy="193271"/>
            </a:xfrm>
            <a:custGeom>
              <a:rect b="b" l="l" r="r" t="t"/>
              <a:pathLst>
                <a:path extrusionOk="0" h="118776" w="237553">
                  <a:moveTo>
                    <a:pt x="237554" y="0"/>
                  </a:moveTo>
                  <a:lnTo>
                    <a:pt x="118777" y="118777"/>
                  </a:lnTo>
                  <a:lnTo>
                    <a:pt x="0" y="0"/>
                  </a:lnTo>
                  <a:lnTo>
                    <a:pt x="237554" y="0"/>
                  </a:lnTo>
                  <a:close/>
                </a:path>
              </a:pathLst>
            </a:custGeom>
            <a:solidFill>
              <a:schemeClr val="dk2">
                <a:alpha val="4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93" name="Google Shape;1193;p33"/>
            <p:cNvSpPr/>
            <p:nvPr/>
          </p:nvSpPr>
          <p:spPr>
            <a:xfrm>
              <a:off x="8214602" y="1691542"/>
              <a:ext cx="386544" cy="193271"/>
            </a:xfrm>
            <a:custGeom>
              <a:rect b="b" l="l" r="r" t="t"/>
              <a:pathLst>
                <a:path extrusionOk="0" h="118776" w="237553">
                  <a:moveTo>
                    <a:pt x="237554" y="0"/>
                  </a:moveTo>
                  <a:lnTo>
                    <a:pt x="118777" y="118777"/>
                  </a:lnTo>
                  <a:lnTo>
                    <a:pt x="0" y="0"/>
                  </a:lnTo>
                  <a:lnTo>
                    <a:pt x="2375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194" name="Google Shape;1194;p33"/>
            <p:cNvSpPr/>
            <p:nvPr/>
          </p:nvSpPr>
          <p:spPr>
            <a:xfrm>
              <a:off x="8214602" y="1611877"/>
              <a:ext cx="386544" cy="193271"/>
            </a:xfrm>
            <a:custGeom>
              <a:rect b="b" l="l" r="r" t="t"/>
              <a:pathLst>
                <a:path extrusionOk="0" h="118776" w="237553">
                  <a:moveTo>
                    <a:pt x="237554" y="0"/>
                  </a:moveTo>
                  <a:lnTo>
                    <a:pt x="118777" y="118777"/>
                  </a:lnTo>
                  <a:lnTo>
                    <a:pt x="0" y="0"/>
                  </a:lnTo>
                  <a:lnTo>
                    <a:pt x="2375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1195" name="Google Shape;1195;p33"/>
          <p:cNvSpPr/>
          <p:nvPr/>
        </p:nvSpPr>
        <p:spPr>
          <a:xfrm>
            <a:off x="5890107" y="-404536"/>
            <a:ext cx="831598" cy="831598"/>
          </a:xfrm>
          <a:custGeom>
            <a:rect b="b" l="l" r="r" t="t"/>
            <a:pathLst>
              <a:path extrusionOk="0" h="681418" w="681418">
                <a:moveTo>
                  <a:pt x="681419" y="340709"/>
                </a:moveTo>
                <a:cubicBezTo>
                  <a:pt x="681419" y="528878"/>
                  <a:pt x="528878" y="681419"/>
                  <a:pt x="340709" y="681419"/>
                </a:cubicBezTo>
                <a:cubicBezTo>
                  <a:pt x="152541" y="681419"/>
                  <a:pt x="0" y="528878"/>
                  <a:pt x="0" y="340709"/>
                </a:cubicBezTo>
                <a:cubicBezTo>
                  <a:pt x="0" y="152541"/>
                  <a:pt x="152541" y="0"/>
                  <a:pt x="340709" y="0"/>
                </a:cubicBezTo>
                <a:cubicBezTo>
                  <a:pt x="528878" y="0"/>
                  <a:pt x="681419" y="152541"/>
                  <a:pt x="681419" y="340709"/>
                </a:cubicBezTo>
                <a:close/>
              </a:path>
            </a:pathLst>
          </a:custGeom>
          <a:noFill/>
          <a:ln cap="flat" cmpd="sng" w="18650">
            <a:solidFill>
              <a:schemeClr val="accent4">
                <a:alpha val="40000"/>
              </a:scheme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5784326" y="-510100"/>
            <a:ext cx="1042943" cy="1042826"/>
          </a:xfrm>
          <a:custGeom>
            <a:rect b="b" l="l" r="r" t="t"/>
            <a:pathLst>
              <a:path extrusionOk="0" h="854500" w="854596">
                <a:moveTo>
                  <a:pt x="443198" y="854501"/>
                </a:moveTo>
                <a:cubicBezTo>
                  <a:pt x="440817" y="854501"/>
                  <a:pt x="438817" y="852596"/>
                  <a:pt x="438722" y="850215"/>
                </a:cubicBezTo>
                <a:cubicBezTo>
                  <a:pt x="438722" y="847738"/>
                  <a:pt x="440531" y="845643"/>
                  <a:pt x="443008" y="845547"/>
                </a:cubicBezTo>
                <a:lnTo>
                  <a:pt x="446437" y="845547"/>
                </a:lnTo>
                <a:cubicBezTo>
                  <a:pt x="448913" y="845357"/>
                  <a:pt x="451009" y="847167"/>
                  <a:pt x="451104" y="849643"/>
                </a:cubicBezTo>
                <a:cubicBezTo>
                  <a:pt x="451199" y="852120"/>
                  <a:pt x="449294" y="854215"/>
                  <a:pt x="446818" y="854310"/>
                </a:cubicBezTo>
                <a:lnTo>
                  <a:pt x="443293" y="854310"/>
                </a:lnTo>
                <a:cubicBezTo>
                  <a:pt x="443293" y="854310"/>
                  <a:pt x="443198" y="854501"/>
                  <a:pt x="443103" y="854501"/>
                </a:cubicBezTo>
                <a:close/>
                <a:moveTo>
                  <a:pt x="391382" y="853263"/>
                </a:moveTo>
                <a:cubicBezTo>
                  <a:pt x="391382" y="853263"/>
                  <a:pt x="391097" y="853263"/>
                  <a:pt x="391001" y="853263"/>
                </a:cubicBezTo>
                <a:lnTo>
                  <a:pt x="387477" y="852977"/>
                </a:lnTo>
                <a:cubicBezTo>
                  <a:pt x="385001" y="852786"/>
                  <a:pt x="383191" y="850596"/>
                  <a:pt x="383381" y="848119"/>
                </a:cubicBezTo>
                <a:cubicBezTo>
                  <a:pt x="383572" y="845643"/>
                  <a:pt x="385667" y="843833"/>
                  <a:pt x="388239" y="844023"/>
                </a:cubicBezTo>
                <a:lnTo>
                  <a:pt x="391668" y="844309"/>
                </a:lnTo>
                <a:cubicBezTo>
                  <a:pt x="394145" y="844500"/>
                  <a:pt x="395954" y="846690"/>
                  <a:pt x="395764" y="849167"/>
                </a:cubicBezTo>
                <a:cubicBezTo>
                  <a:pt x="395573" y="851548"/>
                  <a:pt x="393573" y="853263"/>
                  <a:pt x="391287" y="853263"/>
                </a:cubicBezTo>
                <a:close/>
                <a:moveTo>
                  <a:pt x="498253" y="848881"/>
                </a:moveTo>
                <a:cubicBezTo>
                  <a:pt x="496157" y="848881"/>
                  <a:pt x="494252" y="847357"/>
                  <a:pt x="493871" y="845166"/>
                </a:cubicBezTo>
                <a:cubicBezTo>
                  <a:pt x="493490" y="842690"/>
                  <a:pt x="495110" y="840404"/>
                  <a:pt x="497491" y="840023"/>
                </a:cubicBezTo>
                <a:lnTo>
                  <a:pt x="500824" y="839451"/>
                </a:lnTo>
                <a:cubicBezTo>
                  <a:pt x="503206" y="839070"/>
                  <a:pt x="505587" y="840594"/>
                  <a:pt x="505968" y="843071"/>
                </a:cubicBezTo>
                <a:cubicBezTo>
                  <a:pt x="506444" y="845452"/>
                  <a:pt x="504825" y="847833"/>
                  <a:pt x="502349" y="848214"/>
                </a:cubicBezTo>
                <a:lnTo>
                  <a:pt x="498920" y="848786"/>
                </a:lnTo>
                <a:cubicBezTo>
                  <a:pt x="498920" y="848786"/>
                  <a:pt x="498443" y="848786"/>
                  <a:pt x="498158" y="848786"/>
                </a:cubicBezTo>
                <a:close/>
                <a:moveTo>
                  <a:pt x="336709" y="845071"/>
                </a:moveTo>
                <a:cubicBezTo>
                  <a:pt x="336709" y="845071"/>
                  <a:pt x="336042" y="845071"/>
                  <a:pt x="335756" y="844976"/>
                </a:cubicBezTo>
                <a:lnTo>
                  <a:pt x="332422" y="844214"/>
                </a:lnTo>
                <a:cubicBezTo>
                  <a:pt x="330041" y="843642"/>
                  <a:pt x="328517" y="841261"/>
                  <a:pt x="328993" y="838880"/>
                </a:cubicBezTo>
                <a:cubicBezTo>
                  <a:pt x="329565" y="836499"/>
                  <a:pt x="331946" y="834975"/>
                  <a:pt x="334327" y="835451"/>
                </a:cubicBezTo>
                <a:lnTo>
                  <a:pt x="337661" y="836213"/>
                </a:lnTo>
                <a:cubicBezTo>
                  <a:pt x="340043" y="836784"/>
                  <a:pt x="341566" y="839166"/>
                  <a:pt x="341090" y="841547"/>
                </a:cubicBezTo>
                <a:cubicBezTo>
                  <a:pt x="340614" y="843642"/>
                  <a:pt x="338804" y="845071"/>
                  <a:pt x="336709" y="845071"/>
                </a:cubicBezTo>
                <a:close/>
                <a:moveTo>
                  <a:pt x="552069" y="836118"/>
                </a:moveTo>
                <a:cubicBezTo>
                  <a:pt x="550164" y="836118"/>
                  <a:pt x="548354" y="834879"/>
                  <a:pt x="547783" y="832974"/>
                </a:cubicBezTo>
                <a:cubicBezTo>
                  <a:pt x="547021" y="830593"/>
                  <a:pt x="548354" y="828117"/>
                  <a:pt x="550735" y="827355"/>
                </a:cubicBezTo>
                <a:lnTo>
                  <a:pt x="554069" y="826307"/>
                </a:lnTo>
                <a:cubicBezTo>
                  <a:pt x="556451" y="825545"/>
                  <a:pt x="558927" y="826878"/>
                  <a:pt x="559689" y="829260"/>
                </a:cubicBezTo>
                <a:cubicBezTo>
                  <a:pt x="560451" y="831641"/>
                  <a:pt x="559118" y="834117"/>
                  <a:pt x="556736" y="834879"/>
                </a:cubicBezTo>
                <a:lnTo>
                  <a:pt x="553402" y="835927"/>
                </a:lnTo>
                <a:cubicBezTo>
                  <a:pt x="553402" y="835927"/>
                  <a:pt x="552545" y="836118"/>
                  <a:pt x="552069" y="836118"/>
                </a:cubicBezTo>
                <a:close/>
                <a:moveTo>
                  <a:pt x="283464" y="829641"/>
                </a:moveTo>
                <a:cubicBezTo>
                  <a:pt x="282988" y="829641"/>
                  <a:pt x="282416" y="829641"/>
                  <a:pt x="281940" y="829355"/>
                </a:cubicBezTo>
                <a:lnTo>
                  <a:pt x="278606" y="828117"/>
                </a:lnTo>
                <a:cubicBezTo>
                  <a:pt x="276320" y="827259"/>
                  <a:pt x="275082" y="824688"/>
                  <a:pt x="275939" y="822402"/>
                </a:cubicBezTo>
                <a:cubicBezTo>
                  <a:pt x="276797" y="820116"/>
                  <a:pt x="279368" y="818877"/>
                  <a:pt x="281654" y="819735"/>
                </a:cubicBezTo>
                <a:lnTo>
                  <a:pt x="284893" y="820878"/>
                </a:lnTo>
                <a:cubicBezTo>
                  <a:pt x="287179" y="821735"/>
                  <a:pt x="288417" y="824307"/>
                  <a:pt x="287560" y="826593"/>
                </a:cubicBezTo>
                <a:cubicBezTo>
                  <a:pt x="286893" y="828402"/>
                  <a:pt x="285179" y="829545"/>
                  <a:pt x="283369" y="829545"/>
                </a:cubicBezTo>
                <a:close/>
                <a:moveTo>
                  <a:pt x="603790" y="816401"/>
                </a:moveTo>
                <a:cubicBezTo>
                  <a:pt x="602075" y="816401"/>
                  <a:pt x="600456" y="815448"/>
                  <a:pt x="599694" y="813829"/>
                </a:cubicBezTo>
                <a:cubicBezTo>
                  <a:pt x="598646" y="811638"/>
                  <a:pt x="599694" y="808971"/>
                  <a:pt x="601885" y="807924"/>
                </a:cubicBezTo>
                <a:lnTo>
                  <a:pt x="605028" y="806495"/>
                </a:lnTo>
                <a:cubicBezTo>
                  <a:pt x="607219" y="805447"/>
                  <a:pt x="609886" y="806495"/>
                  <a:pt x="610933" y="808686"/>
                </a:cubicBezTo>
                <a:cubicBezTo>
                  <a:pt x="611981" y="810876"/>
                  <a:pt x="610933" y="813543"/>
                  <a:pt x="608743" y="814591"/>
                </a:cubicBezTo>
                <a:lnTo>
                  <a:pt x="605600" y="816020"/>
                </a:lnTo>
                <a:cubicBezTo>
                  <a:pt x="605028" y="816306"/>
                  <a:pt x="604361" y="816401"/>
                  <a:pt x="603695" y="816401"/>
                </a:cubicBezTo>
                <a:close/>
                <a:moveTo>
                  <a:pt x="232791" y="807447"/>
                </a:moveTo>
                <a:cubicBezTo>
                  <a:pt x="232124" y="807447"/>
                  <a:pt x="231362" y="807257"/>
                  <a:pt x="230791" y="806971"/>
                </a:cubicBezTo>
                <a:lnTo>
                  <a:pt x="227647" y="805352"/>
                </a:lnTo>
                <a:cubicBezTo>
                  <a:pt x="225457" y="804209"/>
                  <a:pt x="224599" y="801447"/>
                  <a:pt x="225838" y="799351"/>
                </a:cubicBezTo>
                <a:cubicBezTo>
                  <a:pt x="226981" y="797160"/>
                  <a:pt x="229648" y="796303"/>
                  <a:pt x="231839" y="797446"/>
                </a:cubicBezTo>
                <a:lnTo>
                  <a:pt x="234887" y="799065"/>
                </a:lnTo>
                <a:cubicBezTo>
                  <a:pt x="237077" y="800208"/>
                  <a:pt x="237935" y="802875"/>
                  <a:pt x="236791" y="805066"/>
                </a:cubicBezTo>
                <a:cubicBezTo>
                  <a:pt x="236029" y="806590"/>
                  <a:pt x="234410" y="807447"/>
                  <a:pt x="232791" y="807447"/>
                </a:cubicBezTo>
                <a:close/>
                <a:moveTo>
                  <a:pt x="652367" y="790112"/>
                </a:moveTo>
                <a:cubicBezTo>
                  <a:pt x="650843" y="790112"/>
                  <a:pt x="649414" y="789350"/>
                  <a:pt x="648557" y="788016"/>
                </a:cubicBezTo>
                <a:cubicBezTo>
                  <a:pt x="647224" y="785921"/>
                  <a:pt x="647890" y="783159"/>
                  <a:pt x="649986" y="781825"/>
                </a:cubicBezTo>
                <a:lnTo>
                  <a:pt x="652844" y="780015"/>
                </a:lnTo>
                <a:cubicBezTo>
                  <a:pt x="654844" y="778682"/>
                  <a:pt x="657701" y="779253"/>
                  <a:pt x="659035" y="781349"/>
                </a:cubicBezTo>
                <a:cubicBezTo>
                  <a:pt x="660368" y="783444"/>
                  <a:pt x="659797" y="786207"/>
                  <a:pt x="657701" y="787540"/>
                </a:cubicBezTo>
                <a:lnTo>
                  <a:pt x="654748" y="789445"/>
                </a:lnTo>
                <a:cubicBezTo>
                  <a:pt x="653986" y="789921"/>
                  <a:pt x="653225" y="790112"/>
                  <a:pt x="652367" y="790112"/>
                </a:cubicBezTo>
                <a:close/>
                <a:moveTo>
                  <a:pt x="185452" y="778777"/>
                </a:moveTo>
                <a:cubicBezTo>
                  <a:pt x="184595" y="778777"/>
                  <a:pt x="183642" y="778491"/>
                  <a:pt x="182880" y="778015"/>
                </a:cubicBezTo>
                <a:lnTo>
                  <a:pt x="180022" y="776015"/>
                </a:lnTo>
                <a:cubicBezTo>
                  <a:pt x="178022" y="774586"/>
                  <a:pt x="177546" y="771824"/>
                  <a:pt x="178975" y="769824"/>
                </a:cubicBezTo>
                <a:cubicBezTo>
                  <a:pt x="180403" y="767823"/>
                  <a:pt x="183261" y="767347"/>
                  <a:pt x="185166" y="768776"/>
                </a:cubicBezTo>
                <a:lnTo>
                  <a:pt x="187928" y="770776"/>
                </a:lnTo>
                <a:cubicBezTo>
                  <a:pt x="189928" y="772205"/>
                  <a:pt x="190500" y="774967"/>
                  <a:pt x="189071" y="776967"/>
                </a:cubicBezTo>
                <a:cubicBezTo>
                  <a:pt x="188214" y="778206"/>
                  <a:pt x="186785" y="778872"/>
                  <a:pt x="185356" y="778872"/>
                </a:cubicBezTo>
                <a:close/>
                <a:moveTo>
                  <a:pt x="697230" y="757632"/>
                </a:moveTo>
                <a:cubicBezTo>
                  <a:pt x="695992" y="757632"/>
                  <a:pt x="694658" y="757060"/>
                  <a:pt x="693801" y="756012"/>
                </a:cubicBezTo>
                <a:cubicBezTo>
                  <a:pt x="692182" y="754107"/>
                  <a:pt x="692468" y="751250"/>
                  <a:pt x="694373" y="749726"/>
                </a:cubicBezTo>
                <a:lnTo>
                  <a:pt x="697039" y="747535"/>
                </a:lnTo>
                <a:cubicBezTo>
                  <a:pt x="698944" y="745916"/>
                  <a:pt x="701802" y="746202"/>
                  <a:pt x="703326" y="748107"/>
                </a:cubicBezTo>
                <a:cubicBezTo>
                  <a:pt x="704945" y="750012"/>
                  <a:pt x="704660" y="752869"/>
                  <a:pt x="702755" y="754393"/>
                </a:cubicBezTo>
                <a:lnTo>
                  <a:pt x="700088" y="756584"/>
                </a:lnTo>
                <a:cubicBezTo>
                  <a:pt x="699230" y="757251"/>
                  <a:pt x="698278" y="757632"/>
                  <a:pt x="697230" y="757632"/>
                </a:cubicBezTo>
                <a:close/>
                <a:moveTo>
                  <a:pt x="142208" y="744297"/>
                </a:moveTo>
                <a:cubicBezTo>
                  <a:pt x="141160" y="744297"/>
                  <a:pt x="140018" y="743916"/>
                  <a:pt x="139160" y="743154"/>
                </a:cubicBezTo>
                <a:lnTo>
                  <a:pt x="136589" y="740772"/>
                </a:lnTo>
                <a:cubicBezTo>
                  <a:pt x="134779" y="739058"/>
                  <a:pt x="134683" y="736296"/>
                  <a:pt x="136303" y="734486"/>
                </a:cubicBezTo>
                <a:cubicBezTo>
                  <a:pt x="138017" y="732676"/>
                  <a:pt x="140779" y="732581"/>
                  <a:pt x="142589" y="734200"/>
                </a:cubicBezTo>
                <a:lnTo>
                  <a:pt x="145161" y="736581"/>
                </a:lnTo>
                <a:cubicBezTo>
                  <a:pt x="146971" y="738201"/>
                  <a:pt x="147066" y="741058"/>
                  <a:pt x="145447" y="742868"/>
                </a:cubicBezTo>
                <a:cubicBezTo>
                  <a:pt x="144589" y="743820"/>
                  <a:pt x="143351" y="744297"/>
                  <a:pt x="142113" y="744297"/>
                </a:cubicBezTo>
                <a:close/>
                <a:moveTo>
                  <a:pt x="737426" y="719627"/>
                </a:moveTo>
                <a:cubicBezTo>
                  <a:pt x="736378" y="719627"/>
                  <a:pt x="735235" y="719246"/>
                  <a:pt x="734377" y="718484"/>
                </a:cubicBezTo>
                <a:cubicBezTo>
                  <a:pt x="732568" y="716769"/>
                  <a:pt x="732473" y="714007"/>
                  <a:pt x="734092" y="712197"/>
                </a:cubicBezTo>
                <a:lnTo>
                  <a:pt x="736378" y="709626"/>
                </a:lnTo>
                <a:cubicBezTo>
                  <a:pt x="738092" y="707816"/>
                  <a:pt x="740855" y="707721"/>
                  <a:pt x="742664" y="709340"/>
                </a:cubicBezTo>
                <a:cubicBezTo>
                  <a:pt x="744474" y="710959"/>
                  <a:pt x="744664" y="713817"/>
                  <a:pt x="742950" y="715626"/>
                </a:cubicBezTo>
                <a:lnTo>
                  <a:pt x="740569" y="718198"/>
                </a:lnTo>
                <a:cubicBezTo>
                  <a:pt x="739711" y="719151"/>
                  <a:pt x="738473" y="719627"/>
                  <a:pt x="737330" y="719627"/>
                </a:cubicBezTo>
                <a:close/>
                <a:moveTo>
                  <a:pt x="103822" y="704387"/>
                </a:moveTo>
                <a:cubicBezTo>
                  <a:pt x="102584" y="704387"/>
                  <a:pt x="101251" y="703815"/>
                  <a:pt x="100393" y="702768"/>
                </a:cubicBezTo>
                <a:lnTo>
                  <a:pt x="98203" y="700101"/>
                </a:lnTo>
                <a:cubicBezTo>
                  <a:pt x="96583" y="698196"/>
                  <a:pt x="96869" y="695338"/>
                  <a:pt x="98774" y="693814"/>
                </a:cubicBezTo>
                <a:cubicBezTo>
                  <a:pt x="100679" y="692195"/>
                  <a:pt x="103537" y="692481"/>
                  <a:pt x="105061" y="694386"/>
                </a:cubicBezTo>
                <a:lnTo>
                  <a:pt x="107251" y="697053"/>
                </a:lnTo>
                <a:cubicBezTo>
                  <a:pt x="108871" y="698958"/>
                  <a:pt x="108585" y="701815"/>
                  <a:pt x="106680" y="703339"/>
                </a:cubicBezTo>
                <a:cubicBezTo>
                  <a:pt x="105823" y="704006"/>
                  <a:pt x="104775" y="704387"/>
                  <a:pt x="103822" y="704387"/>
                </a:cubicBezTo>
                <a:close/>
                <a:moveTo>
                  <a:pt x="772287" y="676764"/>
                </a:moveTo>
                <a:cubicBezTo>
                  <a:pt x="771430" y="676764"/>
                  <a:pt x="770477" y="676479"/>
                  <a:pt x="769715" y="675907"/>
                </a:cubicBezTo>
                <a:cubicBezTo>
                  <a:pt x="767715" y="674478"/>
                  <a:pt x="767239" y="671716"/>
                  <a:pt x="768668" y="669716"/>
                </a:cubicBezTo>
                <a:lnTo>
                  <a:pt x="770668" y="666858"/>
                </a:lnTo>
                <a:cubicBezTo>
                  <a:pt x="772097" y="664858"/>
                  <a:pt x="774859" y="664287"/>
                  <a:pt x="776859" y="665715"/>
                </a:cubicBezTo>
                <a:cubicBezTo>
                  <a:pt x="778859" y="667144"/>
                  <a:pt x="779335" y="669906"/>
                  <a:pt x="778002" y="671907"/>
                </a:cubicBezTo>
                <a:lnTo>
                  <a:pt x="776002" y="674764"/>
                </a:lnTo>
                <a:cubicBezTo>
                  <a:pt x="775144" y="676002"/>
                  <a:pt x="773716" y="676669"/>
                  <a:pt x="772382" y="676669"/>
                </a:cubicBezTo>
                <a:close/>
                <a:moveTo>
                  <a:pt x="71056" y="659905"/>
                </a:moveTo>
                <a:cubicBezTo>
                  <a:pt x="69628" y="659905"/>
                  <a:pt x="68104" y="659143"/>
                  <a:pt x="67247" y="657810"/>
                </a:cubicBezTo>
                <a:lnTo>
                  <a:pt x="65341" y="654857"/>
                </a:lnTo>
                <a:cubicBezTo>
                  <a:pt x="64008" y="652761"/>
                  <a:pt x="64675" y="649999"/>
                  <a:pt x="66770" y="648666"/>
                </a:cubicBezTo>
                <a:cubicBezTo>
                  <a:pt x="68866" y="647332"/>
                  <a:pt x="71628" y="647999"/>
                  <a:pt x="72962" y="650094"/>
                </a:cubicBezTo>
                <a:lnTo>
                  <a:pt x="74771" y="652952"/>
                </a:lnTo>
                <a:cubicBezTo>
                  <a:pt x="76105" y="655047"/>
                  <a:pt x="75533" y="657810"/>
                  <a:pt x="73438" y="659143"/>
                </a:cubicBezTo>
                <a:cubicBezTo>
                  <a:pt x="72676" y="659619"/>
                  <a:pt x="71818" y="659905"/>
                  <a:pt x="71056" y="659905"/>
                </a:cubicBezTo>
                <a:close/>
                <a:moveTo>
                  <a:pt x="801434" y="629711"/>
                </a:moveTo>
                <a:cubicBezTo>
                  <a:pt x="800767" y="629711"/>
                  <a:pt x="800005" y="629520"/>
                  <a:pt x="799338" y="629235"/>
                </a:cubicBezTo>
                <a:cubicBezTo>
                  <a:pt x="797147" y="628092"/>
                  <a:pt x="796290" y="625425"/>
                  <a:pt x="797433" y="623234"/>
                </a:cubicBezTo>
                <a:lnTo>
                  <a:pt x="799052" y="620186"/>
                </a:lnTo>
                <a:cubicBezTo>
                  <a:pt x="800195" y="617995"/>
                  <a:pt x="802862" y="617138"/>
                  <a:pt x="805053" y="618281"/>
                </a:cubicBezTo>
                <a:cubicBezTo>
                  <a:pt x="807244" y="619424"/>
                  <a:pt x="808101" y="622091"/>
                  <a:pt x="806958" y="624282"/>
                </a:cubicBezTo>
                <a:lnTo>
                  <a:pt x="805339" y="627425"/>
                </a:lnTo>
                <a:cubicBezTo>
                  <a:pt x="804577" y="628949"/>
                  <a:pt x="802957" y="629806"/>
                  <a:pt x="801434" y="629806"/>
                </a:cubicBezTo>
                <a:close/>
                <a:moveTo>
                  <a:pt x="44291" y="611518"/>
                </a:moveTo>
                <a:cubicBezTo>
                  <a:pt x="42577" y="611518"/>
                  <a:pt x="40957" y="610566"/>
                  <a:pt x="40195" y="608946"/>
                </a:cubicBezTo>
                <a:lnTo>
                  <a:pt x="38767" y="605803"/>
                </a:lnTo>
                <a:cubicBezTo>
                  <a:pt x="37719" y="603517"/>
                  <a:pt x="38767" y="600945"/>
                  <a:pt x="40957" y="599898"/>
                </a:cubicBezTo>
                <a:cubicBezTo>
                  <a:pt x="43243" y="598850"/>
                  <a:pt x="45815" y="599898"/>
                  <a:pt x="46863" y="602088"/>
                </a:cubicBezTo>
                <a:lnTo>
                  <a:pt x="48292" y="605232"/>
                </a:lnTo>
                <a:cubicBezTo>
                  <a:pt x="49339" y="607422"/>
                  <a:pt x="48292" y="610089"/>
                  <a:pt x="46101" y="611137"/>
                </a:cubicBezTo>
                <a:cubicBezTo>
                  <a:pt x="45529" y="611423"/>
                  <a:pt x="44863" y="611518"/>
                  <a:pt x="44196" y="611518"/>
                </a:cubicBezTo>
                <a:close/>
                <a:moveTo>
                  <a:pt x="824103" y="579228"/>
                </a:moveTo>
                <a:cubicBezTo>
                  <a:pt x="823627" y="579228"/>
                  <a:pt x="823055" y="579228"/>
                  <a:pt x="822579" y="578943"/>
                </a:cubicBezTo>
                <a:cubicBezTo>
                  <a:pt x="820293" y="578085"/>
                  <a:pt x="819055" y="575514"/>
                  <a:pt x="819912" y="573228"/>
                </a:cubicBezTo>
                <a:lnTo>
                  <a:pt x="821055" y="569989"/>
                </a:lnTo>
                <a:cubicBezTo>
                  <a:pt x="821912" y="567608"/>
                  <a:pt x="824484" y="566370"/>
                  <a:pt x="826770" y="567322"/>
                </a:cubicBezTo>
                <a:cubicBezTo>
                  <a:pt x="829056" y="568179"/>
                  <a:pt x="830294" y="570751"/>
                  <a:pt x="829437" y="573037"/>
                </a:cubicBezTo>
                <a:lnTo>
                  <a:pt x="828199" y="576371"/>
                </a:lnTo>
                <a:cubicBezTo>
                  <a:pt x="827532" y="578181"/>
                  <a:pt x="825818" y="579324"/>
                  <a:pt x="824008" y="579324"/>
                </a:cubicBezTo>
                <a:close/>
                <a:moveTo>
                  <a:pt x="24098" y="560083"/>
                </a:moveTo>
                <a:cubicBezTo>
                  <a:pt x="22193" y="560083"/>
                  <a:pt x="20479" y="558845"/>
                  <a:pt x="19812" y="556940"/>
                </a:cubicBezTo>
                <a:lnTo>
                  <a:pt x="18764" y="553606"/>
                </a:lnTo>
                <a:cubicBezTo>
                  <a:pt x="18002" y="551225"/>
                  <a:pt x="19336" y="548748"/>
                  <a:pt x="21717" y="547986"/>
                </a:cubicBezTo>
                <a:cubicBezTo>
                  <a:pt x="24098" y="547224"/>
                  <a:pt x="26575" y="548558"/>
                  <a:pt x="27337" y="550939"/>
                </a:cubicBezTo>
                <a:lnTo>
                  <a:pt x="28384" y="554178"/>
                </a:lnTo>
                <a:cubicBezTo>
                  <a:pt x="29146" y="556559"/>
                  <a:pt x="27813" y="559035"/>
                  <a:pt x="25432" y="559797"/>
                </a:cubicBezTo>
                <a:cubicBezTo>
                  <a:pt x="24955" y="559893"/>
                  <a:pt x="24479" y="559988"/>
                  <a:pt x="24098" y="559988"/>
                </a:cubicBezTo>
                <a:close/>
                <a:moveTo>
                  <a:pt x="839914" y="526174"/>
                </a:moveTo>
                <a:cubicBezTo>
                  <a:pt x="839914" y="526174"/>
                  <a:pt x="839248" y="526174"/>
                  <a:pt x="838962" y="526079"/>
                </a:cubicBezTo>
                <a:cubicBezTo>
                  <a:pt x="836581" y="525507"/>
                  <a:pt x="835057" y="523126"/>
                  <a:pt x="835533" y="520745"/>
                </a:cubicBezTo>
                <a:lnTo>
                  <a:pt x="836295" y="517411"/>
                </a:lnTo>
                <a:cubicBezTo>
                  <a:pt x="836867" y="515030"/>
                  <a:pt x="839152" y="513506"/>
                  <a:pt x="841629" y="513982"/>
                </a:cubicBezTo>
                <a:cubicBezTo>
                  <a:pt x="844010" y="514554"/>
                  <a:pt x="845534" y="516935"/>
                  <a:pt x="845058" y="519316"/>
                </a:cubicBezTo>
                <a:lnTo>
                  <a:pt x="844296" y="522650"/>
                </a:lnTo>
                <a:cubicBezTo>
                  <a:pt x="843820" y="524745"/>
                  <a:pt x="842010" y="526174"/>
                  <a:pt x="839914" y="526174"/>
                </a:cubicBezTo>
                <a:close/>
                <a:moveTo>
                  <a:pt x="10858" y="506362"/>
                </a:moveTo>
                <a:cubicBezTo>
                  <a:pt x="8763" y="506362"/>
                  <a:pt x="6858" y="504838"/>
                  <a:pt x="6477" y="502647"/>
                </a:cubicBezTo>
                <a:lnTo>
                  <a:pt x="5905" y="499218"/>
                </a:lnTo>
                <a:cubicBezTo>
                  <a:pt x="5524" y="496742"/>
                  <a:pt x="7144" y="494456"/>
                  <a:pt x="9525" y="494075"/>
                </a:cubicBezTo>
                <a:cubicBezTo>
                  <a:pt x="11906" y="493694"/>
                  <a:pt x="14288" y="495313"/>
                  <a:pt x="14668" y="497694"/>
                </a:cubicBezTo>
                <a:lnTo>
                  <a:pt x="15240" y="501123"/>
                </a:lnTo>
                <a:cubicBezTo>
                  <a:pt x="15621" y="503505"/>
                  <a:pt x="14002" y="505886"/>
                  <a:pt x="11620" y="506267"/>
                </a:cubicBezTo>
                <a:cubicBezTo>
                  <a:pt x="11335" y="506267"/>
                  <a:pt x="11049" y="506267"/>
                  <a:pt x="10858" y="506267"/>
                </a:cubicBezTo>
                <a:close/>
                <a:moveTo>
                  <a:pt x="848677" y="471501"/>
                </a:moveTo>
                <a:cubicBezTo>
                  <a:pt x="848677" y="471501"/>
                  <a:pt x="848392" y="471501"/>
                  <a:pt x="848297" y="471501"/>
                </a:cubicBezTo>
                <a:cubicBezTo>
                  <a:pt x="845820" y="471310"/>
                  <a:pt x="844010" y="469119"/>
                  <a:pt x="844201" y="466643"/>
                </a:cubicBezTo>
                <a:lnTo>
                  <a:pt x="844486" y="463214"/>
                </a:lnTo>
                <a:cubicBezTo>
                  <a:pt x="844677" y="460737"/>
                  <a:pt x="847058" y="459023"/>
                  <a:pt x="849344" y="459118"/>
                </a:cubicBezTo>
                <a:cubicBezTo>
                  <a:pt x="851821" y="459309"/>
                  <a:pt x="853631" y="461499"/>
                  <a:pt x="853440" y="463976"/>
                </a:cubicBezTo>
                <a:lnTo>
                  <a:pt x="853154" y="467405"/>
                </a:lnTo>
                <a:cubicBezTo>
                  <a:pt x="852964" y="469691"/>
                  <a:pt x="850964" y="471501"/>
                  <a:pt x="848677" y="471501"/>
                </a:cubicBezTo>
                <a:close/>
                <a:moveTo>
                  <a:pt x="4667" y="451308"/>
                </a:moveTo>
                <a:cubicBezTo>
                  <a:pt x="2286" y="451308"/>
                  <a:pt x="286" y="449403"/>
                  <a:pt x="190" y="447021"/>
                </a:cubicBezTo>
                <a:lnTo>
                  <a:pt x="0" y="441783"/>
                </a:lnTo>
                <a:cubicBezTo>
                  <a:pt x="0" y="439306"/>
                  <a:pt x="1810" y="437211"/>
                  <a:pt x="4286" y="437211"/>
                </a:cubicBezTo>
                <a:cubicBezTo>
                  <a:pt x="6763" y="437211"/>
                  <a:pt x="8858" y="439020"/>
                  <a:pt x="8858" y="441497"/>
                </a:cubicBezTo>
                <a:lnTo>
                  <a:pt x="9049" y="446545"/>
                </a:lnTo>
                <a:cubicBezTo>
                  <a:pt x="9144" y="449022"/>
                  <a:pt x="7239" y="451117"/>
                  <a:pt x="4763" y="451212"/>
                </a:cubicBezTo>
                <a:cubicBezTo>
                  <a:pt x="4763" y="451212"/>
                  <a:pt x="4572" y="451212"/>
                  <a:pt x="4572" y="451212"/>
                </a:cubicBezTo>
                <a:close/>
                <a:moveTo>
                  <a:pt x="850297" y="416256"/>
                </a:moveTo>
                <a:cubicBezTo>
                  <a:pt x="847915" y="416256"/>
                  <a:pt x="845915" y="414351"/>
                  <a:pt x="845820" y="411969"/>
                </a:cubicBezTo>
                <a:lnTo>
                  <a:pt x="845820" y="409398"/>
                </a:lnTo>
                <a:cubicBezTo>
                  <a:pt x="845820" y="409398"/>
                  <a:pt x="850106" y="408350"/>
                  <a:pt x="850106" y="408350"/>
                </a:cubicBezTo>
                <a:lnTo>
                  <a:pt x="854583" y="408159"/>
                </a:lnTo>
                <a:lnTo>
                  <a:pt x="850106" y="408350"/>
                </a:lnTo>
                <a:lnTo>
                  <a:pt x="854583" y="408921"/>
                </a:lnTo>
                <a:lnTo>
                  <a:pt x="854583" y="411684"/>
                </a:lnTo>
                <a:cubicBezTo>
                  <a:pt x="854773" y="414160"/>
                  <a:pt x="852869" y="416256"/>
                  <a:pt x="850392" y="416256"/>
                </a:cubicBezTo>
                <a:cubicBezTo>
                  <a:pt x="850392" y="416256"/>
                  <a:pt x="850392" y="416256"/>
                  <a:pt x="850297" y="416256"/>
                </a:cubicBezTo>
                <a:close/>
                <a:moveTo>
                  <a:pt x="5810" y="394348"/>
                </a:moveTo>
                <a:cubicBezTo>
                  <a:pt x="5810" y="394348"/>
                  <a:pt x="5524" y="394348"/>
                  <a:pt x="5429" y="394348"/>
                </a:cubicBezTo>
                <a:cubicBezTo>
                  <a:pt x="2953" y="394158"/>
                  <a:pt x="1143" y="391967"/>
                  <a:pt x="1333" y="389490"/>
                </a:cubicBezTo>
                <a:lnTo>
                  <a:pt x="1619" y="385966"/>
                </a:lnTo>
                <a:cubicBezTo>
                  <a:pt x="1810" y="383490"/>
                  <a:pt x="4096" y="381585"/>
                  <a:pt x="6477" y="381966"/>
                </a:cubicBezTo>
                <a:cubicBezTo>
                  <a:pt x="8953" y="382156"/>
                  <a:pt x="10763" y="384347"/>
                  <a:pt x="10477" y="386823"/>
                </a:cubicBezTo>
                <a:lnTo>
                  <a:pt x="10192" y="390252"/>
                </a:lnTo>
                <a:cubicBezTo>
                  <a:pt x="10001" y="392538"/>
                  <a:pt x="8001" y="394348"/>
                  <a:pt x="5715" y="394348"/>
                </a:cubicBezTo>
                <a:close/>
                <a:moveTo>
                  <a:pt x="844677" y="361201"/>
                </a:moveTo>
                <a:cubicBezTo>
                  <a:pt x="842581" y="361201"/>
                  <a:pt x="840677" y="359677"/>
                  <a:pt x="840296" y="357486"/>
                </a:cubicBezTo>
                <a:lnTo>
                  <a:pt x="839724" y="354057"/>
                </a:lnTo>
                <a:cubicBezTo>
                  <a:pt x="839343" y="351581"/>
                  <a:pt x="840962" y="349295"/>
                  <a:pt x="843344" y="348914"/>
                </a:cubicBezTo>
                <a:cubicBezTo>
                  <a:pt x="845820" y="348533"/>
                  <a:pt x="848106" y="350152"/>
                  <a:pt x="848487" y="352533"/>
                </a:cubicBezTo>
                <a:lnTo>
                  <a:pt x="849059" y="355962"/>
                </a:lnTo>
                <a:cubicBezTo>
                  <a:pt x="849439" y="358439"/>
                  <a:pt x="847820" y="360725"/>
                  <a:pt x="845439" y="361106"/>
                </a:cubicBezTo>
                <a:cubicBezTo>
                  <a:pt x="845153" y="361106"/>
                  <a:pt x="844963" y="361106"/>
                  <a:pt x="844677" y="361106"/>
                </a:cubicBezTo>
                <a:close/>
                <a:moveTo>
                  <a:pt x="14192" y="339675"/>
                </a:moveTo>
                <a:cubicBezTo>
                  <a:pt x="14192" y="339675"/>
                  <a:pt x="13525" y="339675"/>
                  <a:pt x="13240" y="339579"/>
                </a:cubicBezTo>
                <a:cubicBezTo>
                  <a:pt x="10858" y="339008"/>
                  <a:pt x="9334" y="336627"/>
                  <a:pt x="9811" y="334245"/>
                </a:cubicBezTo>
                <a:lnTo>
                  <a:pt x="10573" y="330816"/>
                </a:lnTo>
                <a:cubicBezTo>
                  <a:pt x="11144" y="328435"/>
                  <a:pt x="13525" y="326816"/>
                  <a:pt x="15907" y="327483"/>
                </a:cubicBezTo>
                <a:cubicBezTo>
                  <a:pt x="18288" y="328054"/>
                  <a:pt x="19812" y="330435"/>
                  <a:pt x="19240" y="332817"/>
                </a:cubicBezTo>
                <a:lnTo>
                  <a:pt x="18478" y="336150"/>
                </a:lnTo>
                <a:cubicBezTo>
                  <a:pt x="18002" y="338246"/>
                  <a:pt x="16192" y="339675"/>
                  <a:pt x="14097" y="339675"/>
                </a:cubicBezTo>
                <a:close/>
                <a:moveTo>
                  <a:pt x="832009" y="307385"/>
                </a:moveTo>
                <a:cubicBezTo>
                  <a:pt x="830104" y="307385"/>
                  <a:pt x="828294" y="306147"/>
                  <a:pt x="827723" y="304242"/>
                </a:cubicBezTo>
                <a:lnTo>
                  <a:pt x="826675" y="300908"/>
                </a:lnTo>
                <a:cubicBezTo>
                  <a:pt x="825913" y="298527"/>
                  <a:pt x="827246" y="296050"/>
                  <a:pt x="829627" y="295288"/>
                </a:cubicBezTo>
                <a:cubicBezTo>
                  <a:pt x="832009" y="294526"/>
                  <a:pt x="834485" y="295860"/>
                  <a:pt x="835247" y="298241"/>
                </a:cubicBezTo>
                <a:lnTo>
                  <a:pt x="836295" y="301575"/>
                </a:lnTo>
                <a:cubicBezTo>
                  <a:pt x="837057" y="303956"/>
                  <a:pt x="835723" y="306432"/>
                  <a:pt x="833342" y="307194"/>
                </a:cubicBezTo>
                <a:cubicBezTo>
                  <a:pt x="832866" y="307290"/>
                  <a:pt x="832485" y="307385"/>
                  <a:pt x="832009" y="307385"/>
                </a:cubicBezTo>
                <a:close/>
                <a:moveTo>
                  <a:pt x="29718" y="286525"/>
                </a:moveTo>
                <a:cubicBezTo>
                  <a:pt x="29242" y="286525"/>
                  <a:pt x="28670" y="286525"/>
                  <a:pt x="28194" y="286239"/>
                </a:cubicBezTo>
                <a:cubicBezTo>
                  <a:pt x="25908" y="285382"/>
                  <a:pt x="24670" y="282810"/>
                  <a:pt x="25527" y="280524"/>
                </a:cubicBezTo>
                <a:lnTo>
                  <a:pt x="26765" y="277191"/>
                </a:lnTo>
                <a:cubicBezTo>
                  <a:pt x="27622" y="274905"/>
                  <a:pt x="30194" y="273666"/>
                  <a:pt x="32575" y="274619"/>
                </a:cubicBezTo>
                <a:cubicBezTo>
                  <a:pt x="34862" y="275476"/>
                  <a:pt x="36004" y="278048"/>
                  <a:pt x="35147" y="280334"/>
                </a:cubicBezTo>
                <a:lnTo>
                  <a:pt x="34004" y="283572"/>
                </a:lnTo>
                <a:cubicBezTo>
                  <a:pt x="33338" y="285382"/>
                  <a:pt x="31623" y="286525"/>
                  <a:pt x="29813" y="286525"/>
                </a:cubicBezTo>
                <a:close/>
                <a:moveTo>
                  <a:pt x="812292" y="255664"/>
                </a:moveTo>
                <a:cubicBezTo>
                  <a:pt x="810577" y="255664"/>
                  <a:pt x="808958" y="254712"/>
                  <a:pt x="808196" y="253092"/>
                </a:cubicBezTo>
                <a:lnTo>
                  <a:pt x="806768" y="249949"/>
                </a:lnTo>
                <a:cubicBezTo>
                  <a:pt x="805720" y="247758"/>
                  <a:pt x="806768" y="245091"/>
                  <a:pt x="808958" y="244044"/>
                </a:cubicBezTo>
                <a:cubicBezTo>
                  <a:pt x="811149" y="242996"/>
                  <a:pt x="813816" y="244044"/>
                  <a:pt x="814864" y="246234"/>
                </a:cubicBezTo>
                <a:lnTo>
                  <a:pt x="816293" y="249378"/>
                </a:lnTo>
                <a:cubicBezTo>
                  <a:pt x="817340" y="251568"/>
                  <a:pt x="816293" y="254235"/>
                  <a:pt x="814102" y="255283"/>
                </a:cubicBezTo>
                <a:cubicBezTo>
                  <a:pt x="813530" y="255569"/>
                  <a:pt x="812864" y="255664"/>
                  <a:pt x="812197" y="255664"/>
                </a:cubicBezTo>
                <a:close/>
                <a:moveTo>
                  <a:pt x="52102" y="235852"/>
                </a:moveTo>
                <a:cubicBezTo>
                  <a:pt x="51435" y="235852"/>
                  <a:pt x="50673" y="235662"/>
                  <a:pt x="50006" y="235376"/>
                </a:cubicBezTo>
                <a:cubicBezTo>
                  <a:pt x="47816" y="234233"/>
                  <a:pt x="46958" y="231566"/>
                  <a:pt x="48101" y="229375"/>
                </a:cubicBezTo>
                <a:lnTo>
                  <a:pt x="49720" y="226232"/>
                </a:lnTo>
                <a:cubicBezTo>
                  <a:pt x="50864" y="224041"/>
                  <a:pt x="53626" y="223184"/>
                  <a:pt x="55816" y="224422"/>
                </a:cubicBezTo>
                <a:cubicBezTo>
                  <a:pt x="58007" y="225565"/>
                  <a:pt x="58769" y="228327"/>
                  <a:pt x="57626" y="230423"/>
                </a:cubicBezTo>
                <a:lnTo>
                  <a:pt x="56007" y="233471"/>
                </a:lnTo>
                <a:cubicBezTo>
                  <a:pt x="55245" y="234995"/>
                  <a:pt x="53626" y="235852"/>
                  <a:pt x="52006" y="235852"/>
                </a:cubicBezTo>
                <a:close/>
                <a:moveTo>
                  <a:pt x="786098" y="206991"/>
                </a:moveTo>
                <a:cubicBezTo>
                  <a:pt x="784574" y="206991"/>
                  <a:pt x="783146" y="206229"/>
                  <a:pt x="782288" y="204896"/>
                </a:cubicBezTo>
                <a:lnTo>
                  <a:pt x="780478" y="202038"/>
                </a:lnTo>
                <a:cubicBezTo>
                  <a:pt x="779145" y="199943"/>
                  <a:pt x="779717" y="197181"/>
                  <a:pt x="781812" y="195847"/>
                </a:cubicBezTo>
                <a:cubicBezTo>
                  <a:pt x="783812" y="194514"/>
                  <a:pt x="786670" y="195085"/>
                  <a:pt x="788003" y="197181"/>
                </a:cubicBezTo>
                <a:lnTo>
                  <a:pt x="789908" y="200133"/>
                </a:lnTo>
                <a:cubicBezTo>
                  <a:pt x="791242" y="202229"/>
                  <a:pt x="790575" y="204991"/>
                  <a:pt x="788480" y="206325"/>
                </a:cubicBezTo>
                <a:cubicBezTo>
                  <a:pt x="787718" y="206801"/>
                  <a:pt x="786956" y="206991"/>
                  <a:pt x="786098" y="206991"/>
                </a:cubicBezTo>
                <a:close/>
                <a:moveTo>
                  <a:pt x="80962" y="188608"/>
                </a:moveTo>
                <a:cubicBezTo>
                  <a:pt x="80105" y="188608"/>
                  <a:pt x="79153" y="188322"/>
                  <a:pt x="78391" y="187846"/>
                </a:cubicBezTo>
                <a:cubicBezTo>
                  <a:pt x="76391" y="186417"/>
                  <a:pt x="75914" y="183655"/>
                  <a:pt x="77343" y="181655"/>
                </a:cubicBezTo>
                <a:lnTo>
                  <a:pt x="79343" y="178797"/>
                </a:lnTo>
                <a:cubicBezTo>
                  <a:pt x="80772" y="176797"/>
                  <a:pt x="83534" y="176321"/>
                  <a:pt x="85534" y="177750"/>
                </a:cubicBezTo>
                <a:cubicBezTo>
                  <a:pt x="87535" y="179178"/>
                  <a:pt x="88011" y="181941"/>
                  <a:pt x="86582" y="183941"/>
                </a:cubicBezTo>
                <a:lnTo>
                  <a:pt x="84582" y="186703"/>
                </a:lnTo>
                <a:cubicBezTo>
                  <a:pt x="83725" y="187941"/>
                  <a:pt x="82296" y="188608"/>
                  <a:pt x="80962" y="188608"/>
                </a:cubicBezTo>
                <a:close/>
                <a:moveTo>
                  <a:pt x="753713" y="162129"/>
                </a:moveTo>
                <a:cubicBezTo>
                  <a:pt x="752475" y="162129"/>
                  <a:pt x="751142" y="161557"/>
                  <a:pt x="750284" y="160509"/>
                </a:cubicBezTo>
                <a:lnTo>
                  <a:pt x="748094" y="157842"/>
                </a:lnTo>
                <a:cubicBezTo>
                  <a:pt x="746474" y="155937"/>
                  <a:pt x="746760" y="153080"/>
                  <a:pt x="748665" y="151556"/>
                </a:cubicBezTo>
                <a:cubicBezTo>
                  <a:pt x="750570" y="150032"/>
                  <a:pt x="753427" y="150222"/>
                  <a:pt x="754952" y="152127"/>
                </a:cubicBezTo>
                <a:lnTo>
                  <a:pt x="757142" y="154794"/>
                </a:lnTo>
                <a:cubicBezTo>
                  <a:pt x="758761" y="156699"/>
                  <a:pt x="758476" y="159557"/>
                  <a:pt x="756571" y="161081"/>
                </a:cubicBezTo>
                <a:cubicBezTo>
                  <a:pt x="755714" y="161748"/>
                  <a:pt x="754761" y="162129"/>
                  <a:pt x="753713" y="162129"/>
                </a:cubicBezTo>
                <a:close/>
                <a:moveTo>
                  <a:pt x="115633" y="145555"/>
                </a:moveTo>
                <a:cubicBezTo>
                  <a:pt x="114586" y="145555"/>
                  <a:pt x="113443" y="145174"/>
                  <a:pt x="112585" y="144412"/>
                </a:cubicBezTo>
                <a:cubicBezTo>
                  <a:pt x="110776" y="142698"/>
                  <a:pt x="110680" y="139935"/>
                  <a:pt x="112300" y="138126"/>
                </a:cubicBezTo>
                <a:lnTo>
                  <a:pt x="114681" y="135554"/>
                </a:lnTo>
                <a:cubicBezTo>
                  <a:pt x="116395" y="133744"/>
                  <a:pt x="119158" y="133649"/>
                  <a:pt x="120968" y="135363"/>
                </a:cubicBezTo>
                <a:cubicBezTo>
                  <a:pt x="122777" y="137078"/>
                  <a:pt x="122872" y="139840"/>
                  <a:pt x="121158" y="141650"/>
                </a:cubicBezTo>
                <a:lnTo>
                  <a:pt x="118777" y="144222"/>
                </a:lnTo>
                <a:cubicBezTo>
                  <a:pt x="117920" y="145174"/>
                  <a:pt x="116681" y="145650"/>
                  <a:pt x="115538" y="145650"/>
                </a:cubicBezTo>
                <a:close/>
                <a:moveTo>
                  <a:pt x="715709" y="121933"/>
                </a:moveTo>
                <a:cubicBezTo>
                  <a:pt x="714661" y="121933"/>
                  <a:pt x="713518" y="121552"/>
                  <a:pt x="712660" y="120790"/>
                </a:cubicBezTo>
                <a:lnTo>
                  <a:pt x="710089" y="118409"/>
                </a:lnTo>
                <a:cubicBezTo>
                  <a:pt x="708279" y="116694"/>
                  <a:pt x="708184" y="113932"/>
                  <a:pt x="709803" y="112122"/>
                </a:cubicBezTo>
                <a:cubicBezTo>
                  <a:pt x="711518" y="110313"/>
                  <a:pt x="714280" y="110217"/>
                  <a:pt x="716089" y="111837"/>
                </a:cubicBezTo>
                <a:lnTo>
                  <a:pt x="718661" y="114218"/>
                </a:lnTo>
                <a:cubicBezTo>
                  <a:pt x="720471" y="115932"/>
                  <a:pt x="720566" y="118695"/>
                  <a:pt x="718947" y="120504"/>
                </a:cubicBezTo>
                <a:cubicBezTo>
                  <a:pt x="718090" y="121457"/>
                  <a:pt x="716852" y="121933"/>
                  <a:pt x="715709" y="121933"/>
                </a:cubicBezTo>
                <a:close/>
                <a:moveTo>
                  <a:pt x="155543" y="107265"/>
                </a:moveTo>
                <a:cubicBezTo>
                  <a:pt x="154305" y="107265"/>
                  <a:pt x="152972" y="106693"/>
                  <a:pt x="152114" y="105645"/>
                </a:cubicBezTo>
                <a:cubicBezTo>
                  <a:pt x="150495" y="103740"/>
                  <a:pt x="150781" y="100883"/>
                  <a:pt x="152686" y="99359"/>
                </a:cubicBezTo>
                <a:lnTo>
                  <a:pt x="155353" y="97168"/>
                </a:lnTo>
                <a:cubicBezTo>
                  <a:pt x="157258" y="95549"/>
                  <a:pt x="160115" y="95835"/>
                  <a:pt x="161639" y="97740"/>
                </a:cubicBezTo>
                <a:cubicBezTo>
                  <a:pt x="163163" y="99645"/>
                  <a:pt x="162973" y="102502"/>
                  <a:pt x="161068" y="104026"/>
                </a:cubicBezTo>
                <a:lnTo>
                  <a:pt x="158401" y="106217"/>
                </a:lnTo>
                <a:cubicBezTo>
                  <a:pt x="157543" y="106884"/>
                  <a:pt x="156496" y="107265"/>
                  <a:pt x="155543" y="107265"/>
                </a:cubicBezTo>
                <a:close/>
                <a:moveTo>
                  <a:pt x="672846" y="86976"/>
                </a:moveTo>
                <a:cubicBezTo>
                  <a:pt x="671989" y="86976"/>
                  <a:pt x="671036" y="86691"/>
                  <a:pt x="670274" y="86119"/>
                </a:cubicBezTo>
                <a:lnTo>
                  <a:pt x="667512" y="84119"/>
                </a:lnTo>
                <a:cubicBezTo>
                  <a:pt x="665512" y="82690"/>
                  <a:pt x="665035" y="79928"/>
                  <a:pt x="666369" y="77928"/>
                </a:cubicBezTo>
                <a:cubicBezTo>
                  <a:pt x="667798" y="75927"/>
                  <a:pt x="670560" y="75356"/>
                  <a:pt x="672560" y="76785"/>
                </a:cubicBezTo>
                <a:lnTo>
                  <a:pt x="675418" y="78785"/>
                </a:lnTo>
                <a:cubicBezTo>
                  <a:pt x="677418" y="80214"/>
                  <a:pt x="677894" y="82976"/>
                  <a:pt x="676465" y="84976"/>
                </a:cubicBezTo>
                <a:cubicBezTo>
                  <a:pt x="675608" y="86214"/>
                  <a:pt x="674180" y="86881"/>
                  <a:pt x="672846" y="86881"/>
                </a:cubicBezTo>
                <a:close/>
                <a:moveTo>
                  <a:pt x="200216" y="74594"/>
                </a:moveTo>
                <a:cubicBezTo>
                  <a:pt x="198691" y="74594"/>
                  <a:pt x="197263" y="73832"/>
                  <a:pt x="196405" y="72498"/>
                </a:cubicBezTo>
                <a:cubicBezTo>
                  <a:pt x="195072" y="70403"/>
                  <a:pt x="195739" y="67641"/>
                  <a:pt x="197834" y="66307"/>
                </a:cubicBezTo>
                <a:lnTo>
                  <a:pt x="200787" y="64497"/>
                </a:lnTo>
                <a:cubicBezTo>
                  <a:pt x="202883" y="63164"/>
                  <a:pt x="205645" y="63831"/>
                  <a:pt x="206978" y="65926"/>
                </a:cubicBezTo>
                <a:cubicBezTo>
                  <a:pt x="208312" y="68022"/>
                  <a:pt x="207645" y="70784"/>
                  <a:pt x="205549" y="72117"/>
                </a:cubicBezTo>
                <a:lnTo>
                  <a:pt x="202597" y="73927"/>
                </a:lnTo>
                <a:cubicBezTo>
                  <a:pt x="201835" y="74403"/>
                  <a:pt x="201073" y="74594"/>
                  <a:pt x="200216" y="74594"/>
                </a:cubicBezTo>
                <a:close/>
                <a:moveTo>
                  <a:pt x="625793" y="57830"/>
                </a:moveTo>
                <a:cubicBezTo>
                  <a:pt x="625126" y="57830"/>
                  <a:pt x="624364" y="57639"/>
                  <a:pt x="623697" y="57354"/>
                </a:cubicBezTo>
                <a:lnTo>
                  <a:pt x="620649" y="55734"/>
                </a:lnTo>
                <a:cubicBezTo>
                  <a:pt x="618458" y="54591"/>
                  <a:pt x="617601" y="51924"/>
                  <a:pt x="618744" y="49734"/>
                </a:cubicBezTo>
                <a:cubicBezTo>
                  <a:pt x="619887" y="47543"/>
                  <a:pt x="622554" y="46686"/>
                  <a:pt x="624745" y="47829"/>
                </a:cubicBezTo>
                <a:lnTo>
                  <a:pt x="627888" y="49448"/>
                </a:lnTo>
                <a:cubicBezTo>
                  <a:pt x="630079" y="50591"/>
                  <a:pt x="630936" y="53258"/>
                  <a:pt x="629793" y="55449"/>
                </a:cubicBezTo>
                <a:cubicBezTo>
                  <a:pt x="629031" y="56973"/>
                  <a:pt x="627412" y="57830"/>
                  <a:pt x="625888" y="57830"/>
                </a:cubicBezTo>
                <a:close/>
                <a:moveTo>
                  <a:pt x="248602" y="48019"/>
                </a:moveTo>
                <a:cubicBezTo>
                  <a:pt x="246888" y="48019"/>
                  <a:pt x="245269" y="47067"/>
                  <a:pt x="244507" y="45447"/>
                </a:cubicBezTo>
                <a:cubicBezTo>
                  <a:pt x="243459" y="43257"/>
                  <a:pt x="244507" y="40590"/>
                  <a:pt x="246697" y="39542"/>
                </a:cubicBezTo>
                <a:lnTo>
                  <a:pt x="249841" y="38113"/>
                </a:lnTo>
                <a:cubicBezTo>
                  <a:pt x="252031" y="37065"/>
                  <a:pt x="254699" y="38113"/>
                  <a:pt x="255746" y="40304"/>
                </a:cubicBezTo>
                <a:cubicBezTo>
                  <a:pt x="256794" y="42590"/>
                  <a:pt x="255746" y="45162"/>
                  <a:pt x="253555" y="46209"/>
                </a:cubicBezTo>
                <a:lnTo>
                  <a:pt x="250412" y="47638"/>
                </a:lnTo>
                <a:cubicBezTo>
                  <a:pt x="249841" y="47924"/>
                  <a:pt x="249174" y="48019"/>
                  <a:pt x="248507" y="48019"/>
                </a:cubicBezTo>
                <a:close/>
                <a:moveTo>
                  <a:pt x="575310" y="35065"/>
                </a:moveTo>
                <a:cubicBezTo>
                  <a:pt x="574834" y="35065"/>
                  <a:pt x="574262" y="35065"/>
                  <a:pt x="573786" y="34779"/>
                </a:cubicBezTo>
                <a:lnTo>
                  <a:pt x="570548" y="33541"/>
                </a:lnTo>
                <a:cubicBezTo>
                  <a:pt x="568262" y="32684"/>
                  <a:pt x="567023" y="30112"/>
                  <a:pt x="567881" y="27826"/>
                </a:cubicBezTo>
                <a:cubicBezTo>
                  <a:pt x="568738" y="25540"/>
                  <a:pt x="571310" y="24302"/>
                  <a:pt x="573596" y="25159"/>
                </a:cubicBezTo>
                <a:lnTo>
                  <a:pt x="576834" y="26397"/>
                </a:lnTo>
                <a:cubicBezTo>
                  <a:pt x="579120" y="27255"/>
                  <a:pt x="580358" y="29826"/>
                  <a:pt x="579501" y="32112"/>
                </a:cubicBezTo>
                <a:cubicBezTo>
                  <a:pt x="578834" y="33922"/>
                  <a:pt x="577120" y="35065"/>
                  <a:pt x="575310" y="35065"/>
                </a:cubicBezTo>
                <a:close/>
                <a:moveTo>
                  <a:pt x="300228" y="27921"/>
                </a:moveTo>
                <a:cubicBezTo>
                  <a:pt x="298323" y="27921"/>
                  <a:pt x="296608" y="26683"/>
                  <a:pt x="295942" y="24778"/>
                </a:cubicBezTo>
                <a:cubicBezTo>
                  <a:pt x="295180" y="22397"/>
                  <a:pt x="296513" y="19920"/>
                  <a:pt x="298895" y="19158"/>
                </a:cubicBezTo>
                <a:lnTo>
                  <a:pt x="302228" y="18111"/>
                </a:lnTo>
                <a:cubicBezTo>
                  <a:pt x="304610" y="17349"/>
                  <a:pt x="307086" y="18682"/>
                  <a:pt x="307848" y="21063"/>
                </a:cubicBezTo>
                <a:cubicBezTo>
                  <a:pt x="308610" y="23445"/>
                  <a:pt x="307276" y="25921"/>
                  <a:pt x="304895" y="26683"/>
                </a:cubicBezTo>
                <a:lnTo>
                  <a:pt x="301562" y="27731"/>
                </a:lnTo>
                <a:cubicBezTo>
                  <a:pt x="301562" y="27731"/>
                  <a:pt x="300704" y="27921"/>
                  <a:pt x="300228" y="27921"/>
                </a:cubicBezTo>
                <a:close/>
                <a:moveTo>
                  <a:pt x="522256" y="19158"/>
                </a:moveTo>
                <a:cubicBezTo>
                  <a:pt x="522256" y="19158"/>
                  <a:pt x="521589" y="19158"/>
                  <a:pt x="521303" y="19063"/>
                </a:cubicBezTo>
                <a:lnTo>
                  <a:pt x="517970" y="18301"/>
                </a:lnTo>
                <a:cubicBezTo>
                  <a:pt x="515588" y="17730"/>
                  <a:pt x="514064" y="15348"/>
                  <a:pt x="514541" y="12967"/>
                </a:cubicBezTo>
                <a:cubicBezTo>
                  <a:pt x="515112" y="10586"/>
                  <a:pt x="517398" y="9062"/>
                  <a:pt x="519874" y="9538"/>
                </a:cubicBezTo>
                <a:lnTo>
                  <a:pt x="523208" y="10300"/>
                </a:lnTo>
                <a:cubicBezTo>
                  <a:pt x="525589" y="10872"/>
                  <a:pt x="527114" y="13253"/>
                  <a:pt x="526637" y="15634"/>
                </a:cubicBezTo>
                <a:cubicBezTo>
                  <a:pt x="526161" y="17730"/>
                  <a:pt x="524351" y="19158"/>
                  <a:pt x="522256" y="19158"/>
                </a:cubicBezTo>
                <a:close/>
                <a:moveTo>
                  <a:pt x="353949" y="14872"/>
                </a:moveTo>
                <a:cubicBezTo>
                  <a:pt x="351854" y="14872"/>
                  <a:pt x="349949" y="13348"/>
                  <a:pt x="349568" y="11157"/>
                </a:cubicBezTo>
                <a:cubicBezTo>
                  <a:pt x="349187" y="8681"/>
                  <a:pt x="350806" y="6395"/>
                  <a:pt x="353187" y="6014"/>
                </a:cubicBezTo>
                <a:lnTo>
                  <a:pt x="356616" y="5442"/>
                </a:lnTo>
                <a:cubicBezTo>
                  <a:pt x="359093" y="5061"/>
                  <a:pt x="361379" y="6681"/>
                  <a:pt x="361760" y="9062"/>
                </a:cubicBezTo>
                <a:cubicBezTo>
                  <a:pt x="362141" y="11443"/>
                  <a:pt x="360521" y="13824"/>
                  <a:pt x="358140" y="14205"/>
                </a:cubicBezTo>
                <a:lnTo>
                  <a:pt x="354711" y="14777"/>
                </a:lnTo>
                <a:cubicBezTo>
                  <a:pt x="354711" y="14777"/>
                  <a:pt x="354235" y="14777"/>
                  <a:pt x="353949" y="14777"/>
                </a:cubicBezTo>
                <a:close/>
                <a:moveTo>
                  <a:pt x="467677" y="10395"/>
                </a:moveTo>
                <a:cubicBezTo>
                  <a:pt x="467677" y="10395"/>
                  <a:pt x="467392" y="10395"/>
                  <a:pt x="467297" y="10395"/>
                </a:cubicBezTo>
                <a:lnTo>
                  <a:pt x="463868" y="10110"/>
                </a:lnTo>
                <a:cubicBezTo>
                  <a:pt x="461391" y="9919"/>
                  <a:pt x="459581" y="7728"/>
                  <a:pt x="459772" y="5252"/>
                </a:cubicBezTo>
                <a:cubicBezTo>
                  <a:pt x="459962" y="2775"/>
                  <a:pt x="462343" y="1061"/>
                  <a:pt x="464629" y="1156"/>
                </a:cubicBezTo>
                <a:lnTo>
                  <a:pt x="468058" y="1442"/>
                </a:lnTo>
                <a:cubicBezTo>
                  <a:pt x="470535" y="1632"/>
                  <a:pt x="472345" y="3823"/>
                  <a:pt x="472154" y="6300"/>
                </a:cubicBezTo>
                <a:cubicBezTo>
                  <a:pt x="471964" y="8586"/>
                  <a:pt x="469964" y="10395"/>
                  <a:pt x="467677" y="10395"/>
                </a:cubicBezTo>
                <a:close/>
                <a:moveTo>
                  <a:pt x="409385" y="8871"/>
                </a:moveTo>
                <a:cubicBezTo>
                  <a:pt x="407003" y="8871"/>
                  <a:pt x="404812" y="7062"/>
                  <a:pt x="404717" y="4680"/>
                </a:cubicBezTo>
                <a:cubicBezTo>
                  <a:pt x="404622" y="2204"/>
                  <a:pt x="406241" y="108"/>
                  <a:pt x="408718" y="13"/>
                </a:cubicBezTo>
                <a:cubicBezTo>
                  <a:pt x="408908" y="13"/>
                  <a:pt x="409480" y="13"/>
                  <a:pt x="409766" y="13"/>
                </a:cubicBezTo>
                <a:lnTo>
                  <a:pt x="412337" y="13"/>
                </a:lnTo>
                <a:cubicBezTo>
                  <a:pt x="414814" y="-177"/>
                  <a:pt x="416909" y="1728"/>
                  <a:pt x="417004" y="4204"/>
                </a:cubicBezTo>
                <a:cubicBezTo>
                  <a:pt x="417004" y="6681"/>
                  <a:pt x="415195" y="8776"/>
                  <a:pt x="412718" y="8871"/>
                </a:cubicBezTo>
                <a:lnTo>
                  <a:pt x="409766" y="8871"/>
                </a:lnTo>
                <a:cubicBezTo>
                  <a:pt x="409766" y="8871"/>
                  <a:pt x="409670" y="8967"/>
                  <a:pt x="409575" y="8967"/>
                </a:cubicBezTo>
                <a:close/>
              </a:path>
            </a:pathLst>
          </a:custGeom>
          <a:solidFill>
            <a:schemeClr val="dk2">
              <a:alpha val="6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97" name="Google Shape;1197;p33"/>
          <p:cNvSpPr/>
          <p:nvPr/>
        </p:nvSpPr>
        <p:spPr>
          <a:xfrm>
            <a:off x="5855932" y="-438712"/>
            <a:ext cx="449974" cy="899949"/>
          </a:xfrm>
          <a:custGeom>
            <a:rect b="b" l="l" r="r" t="t"/>
            <a:pathLst>
              <a:path extrusionOk="0" h="737425" w="368712">
                <a:moveTo>
                  <a:pt x="368713" y="737426"/>
                </a:moveTo>
                <a:cubicBezTo>
                  <a:pt x="165449" y="737426"/>
                  <a:pt x="0" y="571976"/>
                  <a:pt x="0" y="368713"/>
                </a:cubicBezTo>
                <a:cubicBezTo>
                  <a:pt x="0" y="165449"/>
                  <a:pt x="165449" y="0"/>
                  <a:pt x="368713" y="0"/>
                </a:cubicBezTo>
                <a:lnTo>
                  <a:pt x="368713" y="56007"/>
                </a:lnTo>
                <a:cubicBezTo>
                  <a:pt x="196310" y="56007"/>
                  <a:pt x="56007" y="196310"/>
                  <a:pt x="56007" y="368713"/>
                </a:cubicBezTo>
                <a:cubicBezTo>
                  <a:pt x="56007" y="541115"/>
                  <a:pt x="196310" y="681419"/>
                  <a:pt x="368713" y="681419"/>
                </a:cubicBezTo>
                <a:lnTo>
                  <a:pt x="368713" y="737426"/>
                </a:lnTo>
                <a:close/>
              </a:path>
            </a:pathLst>
          </a:custGeom>
          <a:solidFill>
            <a:schemeClr val="accent5">
              <a:alpha val="6784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98" name="Google Shape;1198;p33"/>
          <p:cNvSpPr/>
          <p:nvPr/>
        </p:nvSpPr>
        <p:spPr>
          <a:xfrm>
            <a:off x="6385300" y="-514851"/>
            <a:ext cx="453461" cy="1032000"/>
          </a:xfrm>
          <a:custGeom>
            <a:rect b="b" l="l" r="r" t="t"/>
            <a:pathLst>
              <a:path extrusionOk="0" h="845629" w="371570">
                <a:moveTo>
                  <a:pt x="72295" y="845630"/>
                </a:moveTo>
                <a:lnTo>
                  <a:pt x="63913" y="820198"/>
                </a:lnTo>
                <a:cubicBezTo>
                  <a:pt x="231934" y="764572"/>
                  <a:pt x="344805" y="608267"/>
                  <a:pt x="344805" y="431102"/>
                </a:cubicBezTo>
                <a:cubicBezTo>
                  <a:pt x="344805" y="228505"/>
                  <a:pt x="199834" y="58293"/>
                  <a:pt x="0" y="26480"/>
                </a:cubicBezTo>
                <a:lnTo>
                  <a:pt x="4191" y="0"/>
                </a:lnTo>
                <a:cubicBezTo>
                  <a:pt x="217075" y="33909"/>
                  <a:pt x="371570" y="215265"/>
                  <a:pt x="371570" y="431102"/>
                </a:cubicBezTo>
                <a:cubicBezTo>
                  <a:pt x="371570" y="619792"/>
                  <a:pt x="251270" y="786384"/>
                  <a:pt x="72295" y="845630"/>
                </a:cubicBezTo>
                <a:close/>
              </a:path>
            </a:pathLst>
          </a:custGeom>
          <a:solidFill>
            <a:schemeClr val="dk2">
              <a:alpha val="8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199" name="Google Shape;1199;p33"/>
          <p:cNvSpPr/>
          <p:nvPr/>
        </p:nvSpPr>
        <p:spPr>
          <a:xfrm>
            <a:off x="5263560" y="-1031200"/>
            <a:ext cx="2084691" cy="2084692"/>
          </a:xfrm>
          <a:custGeom>
            <a:rect b="b" l="l" r="r" t="t"/>
            <a:pathLst>
              <a:path extrusionOk="0" h="1708213" w="1708213">
                <a:moveTo>
                  <a:pt x="854107" y="0"/>
                </a:moveTo>
                <a:cubicBezTo>
                  <a:pt x="383191" y="0"/>
                  <a:pt x="0" y="383191"/>
                  <a:pt x="0" y="854107"/>
                </a:cubicBezTo>
                <a:cubicBezTo>
                  <a:pt x="0" y="1325023"/>
                  <a:pt x="383191" y="1708214"/>
                  <a:pt x="854107" y="1708214"/>
                </a:cubicBezTo>
                <a:cubicBezTo>
                  <a:pt x="1325023" y="1708214"/>
                  <a:pt x="1708214" y="1325023"/>
                  <a:pt x="1708214" y="854107"/>
                </a:cubicBezTo>
                <a:cubicBezTo>
                  <a:pt x="1708214" y="383191"/>
                  <a:pt x="1325023" y="0"/>
                  <a:pt x="854107" y="0"/>
                </a:cubicBezTo>
                <a:close/>
                <a:moveTo>
                  <a:pt x="1688592" y="854202"/>
                </a:moveTo>
                <a:cubicBezTo>
                  <a:pt x="1688592" y="1314355"/>
                  <a:pt x="1314260" y="1688687"/>
                  <a:pt x="854107" y="1688687"/>
                </a:cubicBezTo>
                <a:cubicBezTo>
                  <a:pt x="393954" y="1688687"/>
                  <a:pt x="19622" y="1314355"/>
                  <a:pt x="19622" y="854202"/>
                </a:cubicBezTo>
                <a:cubicBezTo>
                  <a:pt x="19622" y="394049"/>
                  <a:pt x="393954" y="19622"/>
                  <a:pt x="854107" y="19622"/>
                </a:cubicBezTo>
                <a:cubicBezTo>
                  <a:pt x="1314260" y="19622"/>
                  <a:pt x="1688592" y="393954"/>
                  <a:pt x="1688592" y="854107"/>
                </a:cubicBezTo>
                <a:close/>
              </a:path>
            </a:pathLst>
          </a:custGeom>
          <a:solidFill>
            <a:schemeClr val="accent4">
              <a:alpha val="31764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00" name="Google Shape;1200;p33"/>
          <p:cNvSpPr/>
          <p:nvPr/>
        </p:nvSpPr>
        <p:spPr>
          <a:xfrm>
            <a:off x="5343651" y="-951108"/>
            <a:ext cx="1924508" cy="1924627"/>
          </a:xfrm>
          <a:custGeom>
            <a:rect b="b" l="l" r="r" t="t"/>
            <a:pathLst>
              <a:path extrusionOk="0" h="1577054" w="1576958">
                <a:moveTo>
                  <a:pt x="789718" y="1577054"/>
                </a:moveTo>
                <a:lnTo>
                  <a:pt x="782860" y="1577054"/>
                </a:lnTo>
                <a:cubicBezTo>
                  <a:pt x="782860" y="1577054"/>
                  <a:pt x="782955" y="1563338"/>
                  <a:pt x="782955" y="1563338"/>
                </a:cubicBezTo>
                <a:lnTo>
                  <a:pt x="789718" y="1563338"/>
                </a:lnTo>
                <a:lnTo>
                  <a:pt x="789718" y="1577054"/>
                </a:lnTo>
                <a:close/>
                <a:moveTo>
                  <a:pt x="844677" y="1575054"/>
                </a:moveTo>
                <a:lnTo>
                  <a:pt x="843629" y="1561433"/>
                </a:lnTo>
                <a:lnTo>
                  <a:pt x="850392" y="1560957"/>
                </a:lnTo>
                <a:lnTo>
                  <a:pt x="851440" y="1574578"/>
                </a:lnTo>
                <a:lnTo>
                  <a:pt x="844582" y="1575054"/>
                </a:lnTo>
                <a:close/>
                <a:moveTo>
                  <a:pt x="727805" y="1574673"/>
                </a:moveTo>
                <a:lnTo>
                  <a:pt x="720947" y="1574102"/>
                </a:lnTo>
                <a:lnTo>
                  <a:pt x="722090" y="1560481"/>
                </a:lnTo>
                <a:lnTo>
                  <a:pt x="728853" y="1561052"/>
                </a:lnTo>
                <a:lnTo>
                  <a:pt x="727805" y="1574673"/>
                </a:lnTo>
                <a:close/>
                <a:moveTo>
                  <a:pt x="906209" y="1568291"/>
                </a:moveTo>
                <a:lnTo>
                  <a:pt x="904113" y="1554766"/>
                </a:lnTo>
                <a:lnTo>
                  <a:pt x="910781" y="1553718"/>
                </a:lnTo>
                <a:lnTo>
                  <a:pt x="912876" y="1567244"/>
                </a:lnTo>
                <a:lnTo>
                  <a:pt x="906113" y="1568291"/>
                </a:lnTo>
                <a:close/>
                <a:moveTo>
                  <a:pt x="666369" y="1567625"/>
                </a:moveTo>
                <a:lnTo>
                  <a:pt x="659606" y="1566577"/>
                </a:lnTo>
                <a:lnTo>
                  <a:pt x="661797" y="1553051"/>
                </a:lnTo>
                <a:lnTo>
                  <a:pt x="668465" y="1554099"/>
                </a:lnTo>
                <a:lnTo>
                  <a:pt x="666369" y="1567625"/>
                </a:lnTo>
                <a:close/>
                <a:moveTo>
                  <a:pt x="966978" y="1556766"/>
                </a:moveTo>
                <a:lnTo>
                  <a:pt x="963930" y="1543431"/>
                </a:lnTo>
                <a:lnTo>
                  <a:pt x="970502" y="1541907"/>
                </a:lnTo>
                <a:lnTo>
                  <a:pt x="973741" y="1555147"/>
                </a:lnTo>
                <a:lnTo>
                  <a:pt x="967073" y="1556766"/>
                </a:lnTo>
                <a:close/>
                <a:moveTo>
                  <a:pt x="605600" y="1555718"/>
                </a:moveTo>
                <a:lnTo>
                  <a:pt x="598932" y="1554099"/>
                </a:lnTo>
                <a:lnTo>
                  <a:pt x="602171" y="1540859"/>
                </a:lnTo>
                <a:lnTo>
                  <a:pt x="608743" y="1542479"/>
                </a:lnTo>
                <a:lnTo>
                  <a:pt x="605600" y="1555814"/>
                </a:lnTo>
                <a:close/>
                <a:moveTo>
                  <a:pt x="1026700" y="1540383"/>
                </a:moveTo>
                <a:lnTo>
                  <a:pt x="1022604" y="1527334"/>
                </a:lnTo>
                <a:lnTo>
                  <a:pt x="1029081" y="1525238"/>
                </a:lnTo>
                <a:lnTo>
                  <a:pt x="1033367" y="1538192"/>
                </a:lnTo>
                <a:lnTo>
                  <a:pt x="1026795" y="1540288"/>
                </a:lnTo>
                <a:close/>
                <a:moveTo>
                  <a:pt x="545973" y="1539050"/>
                </a:moveTo>
                <a:lnTo>
                  <a:pt x="539401" y="1536859"/>
                </a:lnTo>
                <a:lnTo>
                  <a:pt x="543687" y="1523905"/>
                </a:lnTo>
                <a:lnTo>
                  <a:pt x="550164" y="1526000"/>
                </a:lnTo>
                <a:lnTo>
                  <a:pt x="545973" y="1539050"/>
                </a:lnTo>
                <a:close/>
                <a:moveTo>
                  <a:pt x="1084898" y="1519333"/>
                </a:moveTo>
                <a:lnTo>
                  <a:pt x="1079754" y="1506665"/>
                </a:lnTo>
                <a:lnTo>
                  <a:pt x="1086041" y="1504093"/>
                </a:lnTo>
                <a:lnTo>
                  <a:pt x="1091279" y="1516761"/>
                </a:lnTo>
                <a:lnTo>
                  <a:pt x="1084993" y="1519333"/>
                </a:lnTo>
                <a:close/>
                <a:moveTo>
                  <a:pt x="487775" y="1517618"/>
                </a:moveTo>
                <a:lnTo>
                  <a:pt x="481394" y="1514951"/>
                </a:lnTo>
                <a:lnTo>
                  <a:pt x="486728" y="1502378"/>
                </a:lnTo>
                <a:lnTo>
                  <a:pt x="493014" y="1504950"/>
                </a:lnTo>
                <a:lnTo>
                  <a:pt x="487775" y="1517618"/>
                </a:lnTo>
                <a:close/>
                <a:moveTo>
                  <a:pt x="1141190" y="1493901"/>
                </a:moveTo>
                <a:lnTo>
                  <a:pt x="1135094" y="1481709"/>
                </a:lnTo>
                <a:lnTo>
                  <a:pt x="1141095" y="1478661"/>
                </a:lnTo>
                <a:lnTo>
                  <a:pt x="1147381" y="1490853"/>
                </a:lnTo>
                <a:lnTo>
                  <a:pt x="1141286" y="1493996"/>
                </a:lnTo>
                <a:close/>
                <a:moveTo>
                  <a:pt x="431482" y="1491806"/>
                </a:moveTo>
                <a:lnTo>
                  <a:pt x="425386" y="1488662"/>
                </a:lnTo>
                <a:lnTo>
                  <a:pt x="431673" y="1476566"/>
                </a:lnTo>
                <a:lnTo>
                  <a:pt x="437674" y="1479709"/>
                </a:lnTo>
                <a:lnTo>
                  <a:pt x="431482" y="1491901"/>
                </a:lnTo>
                <a:close/>
                <a:moveTo>
                  <a:pt x="1195388" y="1464088"/>
                </a:moveTo>
                <a:lnTo>
                  <a:pt x="1188339" y="1452372"/>
                </a:lnTo>
                <a:cubicBezTo>
                  <a:pt x="1190244" y="1451229"/>
                  <a:pt x="1192149" y="1450086"/>
                  <a:pt x="1194054" y="1448848"/>
                </a:cubicBezTo>
                <a:lnTo>
                  <a:pt x="1201198" y="1460468"/>
                </a:lnTo>
                <a:cubicBezTo>
                  <a:pt x="1199293" y="1461707"/>
                  <a:pt x="1197293" y="1462850"/>
                  <a:pt x="1195292" y="1464088"/>
                </a:cubicBezTo>
                <a:close/>
                <a:moveTo>
                  <a:pt x="377381" y="1461516"/>
                </a:moveTo>
                <a:lnTo>
                  <a:pt x="371475" y="1457897"/>
                </a:lnTo>
                <a:lnTo>
                  <a:pt x="378714" y="1446276"/>
                </a:lnTo>
                <a:lnTo>
                  <a:pt x="384429" y="1449800"/>
                </a:lnTo>
                <a:lnTo>
                  <a:pt x="377285" y="1461516"/>
                </a:lnTo>
                <a:close/>
                <a:moveTo>
                  <a:pt x="1247013" y="1429988"/>
                </a:moveTo>
                <a:lnTo>
                  <a:pt x="1239012" y="1418939"/>
                </a:lnTo>
                <a:lnTo>
                  <a:pt x="1244537" y="1414939"/>
                </a:lnTo>
                <a:lnTo>
                  <a:pt x="1252538" y="1425988"/>
                </a:lnTo>
                <a:lnTo>
                  <a:pt x="1247013" y="1429988"/>
                </a:lnTo>
                <a:close/>
                <a:moveTo>
                  <a:pt x="325946" y="1427131"/>
                </a:moveTo>
                <a:cubicBezTo>
                  <a:pt x="324041" y="1425797"/>
                  <a:pt x="322231" y="1424464"/>
                  <a:pt x="320326" y="1423035"/>
                </a:cubicBezTo>
                <a:lnTo>
                  <a:pt x="328517" y="1412081"/>
                </a:lnTo>
                <a:cubicBezTo>
                  <a:pt x="330327" y="1413415"/>
                  <a:pt x="332137" y="1414748"/>
                  <a:pt x="333947" y="1416082"/>
                </a:cubicBezTo>
                <a:lnTo>
                  <a:pt x="325946" y="1427131"/>
                </a:lnTo>
                <a:close/>
                <a:moveTo>
                  <a:pt x="1295876" y="1392079"/>
                </a:moveTo>
                <a:lnTo>
                  <a:pt x="1287018" y="1381601"/>
                </a:lnTo>
                <a:lnTo>
                  <a:pt x="1292162" y="1377220"/>
                </a:lnTo>
                <a:lnTo>
                  <a:pt x="1301020" y="1387602"/>
                </a:lnTo>
                <a:lnTo>
                  <a:pt x="1295781" y="1392079"/>
                </a:lnTo>
                <a:close/>
                <a:moveTo>
                  <a:pt x="277273" y="1388840"/>
                </a:moveTo>
                <a:lnTo>
                  <a:pt x="272034" y="1384364"/>
                </a:lnTo>
                <a:lnTo>
                  <a:pt x="280988" y="1374077"/>
                </a:lnTo>
                <a:lnTo>
                  <a:pt x="286131" y="1378458"/>
                </a:lnTo>
                <a:lnTo>
                  <a:pt x="277273" y="1388840"/>
                </a:lnTo>
                <a:close/>
                <a:moveTo>
                  <a:pt x="1341692" y="1350359"/>
                </a:moveTo>
                <a:lnTo>
                  <a:pt x="1332071" y="1340644"/>
                </a:lnTo>
                <a:lnTo>
                  <a:pt x="1336929" y="1335881"/>
                </a:lnTo>
                <a:lnTo>
                  <a:pt x="1346549" y="1345597"/>
                </a:lnTo>
                <a:lnTo>
                  <a:pt x="1341692" y="1350455"/>
                </a:lnTo>
                <a:close/>
                <a:moveTo>
                  <a:pt x="231743" y="1346835"/>
                </a:moveTo>
                <a:cubicBezTo>
                  <a:pt x="230124" y="1345216"/>
                  <a:pt x="228505" y="1343597"/>
                  <a:pt x="226886" y="1341977"/>
                </a:cubicBezTo>
                <a:lnTo>
                  <a:pt x="236601" y="1332357"/>
                </a:lnTo>
                <a:cubicBezTo>
                  <a:pt x="238220" y="1333976"/>
                  <a:pt x="239744" y="1335596"/>
                  <a:pt x="241363" y="1337120"/>
                </a:cubicBezTo>
                <a:lnTo>
                  <a:pt x="231743" y="1346835"/>
                </a:lnTo>
                <a:close/>
                <a:moveTo>
                  <a:pt x="1384078" y="1305306"/>
                </a:moveTo>
                <a:lnTo>
                  <a:pt x="1373791" y="1296353"/>
                </a:lnTo>
                <a:lnTo>
                  <a:pt x="1378172" y="1291209"/>
                </a:lnTo>
                <a:lnTo>
                  <a:pt x="1388555" y="1300067"/>
                </a:lnTo>
                <a:lnTo>
                  <a:pt x="1384078" y="1305306"/>
                </a:lnTo>
                <a:close/>
                <a:moveTo>
                  <a:pt x="189643" y="1301496"/>
                </a:moveTo>
                <a:cubicBezTo>
                  <a:pt x="188119" y="1299782"/>
                  <a:pt x="186690" y="1297972"/>
                  <a:pt x="185166" y="1296257"/>
                </a:cubicBezTo>
                <a:lnTo>
                  <a:pt x="195643" y="1287494"/>
                </a:lnTo>
                <a:cubicBezTo>
                  <a:pt x="197072" y="1289209"/>
                  <a:pt x="198501" y="1290923"/>
                  <a:pt x="200025" y="1292638"/>
                </a:cubicBezTo>
                <a:lnTo>
                  <a:pt x="189643" y="1301496"/>
                </a:lnTo>
                <a:close/>
                <a:moveTo>
                  <a:pt x="1422749" y="1257014"/>
                </a:moveTo>
                <a:lnTo>
                  <a:pt x="1411796" y="1248823"/>
                </a:lnTo>
                <a:cubicBezTo>
                  <a:pt x="1413129" y="1247013"/>
                  <a:pt x="1414463" y="1245203"/>
                  <a:pt x="1415796" y="1243394"/>
                </a:cubicBezTo>
                <a:lnTo>
                  <a:pt x="1426845" y="1251395"/>
                </a:lnTo>
                <a:cubicBezTo>
                  <a:pt x="1425512" y="1253300"/>
                  <a:pt x="1424083" y="1255109"/>
                  <a:pt x="1422749" y="1256919"/>
                </a:cubicBezTo>
                <a:close/>
                <a:moveTo>
                  <a:pt x="151257" y="1253014"/>
                </a:moveTo>
                <a:lnTo>
                  <a:pt x="147257" y="1247394"/>
                </a:lnTo>
                <a:lnTo>
                  <a:pt x="158401" y="1239488"/>
                </a:lnTo>
                <a:lnTo>
                  <a:pt x="162401" y="1244918"/>
                </a:lnTo>
                <a:lnTo>
                  <a:pt x="151352" y="1253014"/>
                </a:lnTo>
                <a:close/>
                <a:moveTo>
                  <a:pt x="1457611" y="1205770"/>
                </a:moveTo>
                <a:lnTo>
                  <a:pt x="1446086" y="1198436"/>
                </a:lnTo>
                <a:cubicBezTo>
                  <a:pt x="1447324" y="1196531"/>
                  <a:pt x="1448467" y="1194626"/>
                  <a:pt x="1449610" y="1192721"/>
                </a:cubicBezTo>
                <a:lnTo>
                  <a:pt x="1461326" y="1199864"/>
                </a:lnTo>
                <a:cubicBezTo>
                  <a:pt x="1460087" y="1201865"/>
                  <a:pt x="1458944" y="1203770"/>
                  <a:pt x="1457706" y="1205770"/>
                </a:cubicBezTo>
                <a:close/>
                <a:moveTo>
                  <a:pt x="116777" y="1201674"/>
                </a:moveTo>
                <a:lnTo>
                  <a:pt x="113252" y="1195864"/>
                </a:lnTo>
                <a:lnTo>
                  <a:pt x="124968" y="1188815"/>
                </a:lnTo>
                <a:lnTo>
                  <a:pt x="128492" y="1194530"/>
                </a:lnTo>
                <a:lnTo>
                  <a:pt x="116872" y="1201674"/>
                </a:lnTo>
                <a:close/>
                <a:moveTo>
                  <a:pt x="1488377" y="1152049"/>
                </a:moveTo>
                <a:lnTo>
                  <a:pt x="1476280" y="1145762"/>
                </a:lnTo>
                <a:lnTo>
                  <a:pt x="1479423" y="1139762"/>
                </a:lnTo>
                <a:lnTo>
                  <a:pt x="1491615" y="1145953"/>
                </a:lnTo>
                <a:lnTo>
                  <a:pt x="1488472" y="1152049"/>
                </a:lnTo>
                <a:close/>
                <a:moveTo>
                  <a:pt x="86392" y="1147763"/>
                </a:moveTo>
                <a:lnTo>
                  <a:pt x="83249" y="1141667"/>
                </a:lnTo>
                <a:lnTo>
                  <a:pt x="95440" y="1135571"/>
                </a:lnTo>
                <a:lnTo>
                  <a:pt x="98488" y="1141571"/>
                </a:lnTo>
                <a:lnTo>
                  <a:pt x="86296" y="1147858"/>
                </a:lnTo>
                <a:close/>
                <a:moveTo>
                  <a:pt x="1514761" y="1095947"/>
                </a:moveTo>
                <a:lnTo>
                  <a:pt x="1502188" y="1090613"/>
                </a:lnTo>
                <a:lnTo>
                  <a:pt x="1504855" y="1084326"/>
                </a:lnTo>
                <a:lnTo>
                  <a:pt x="1517523" y="1089565"/>
                </a:lnTo>
                <a:lnTo>
                  <a:pt x="1514856" y="1095947"/>
                </a:lnTo>
                <a:close/>
                <a:moveTo>
                  <a:pt x="60389" y="1091660"/>
                </a:moveTo>
                <a:lnTo>
                  <a:pt x="57817" y="1085279"/>
                </a:lnTo>
                <a:lnTo>
                  <a:pt x="70485" y="1080135"/>
                </a:lnTo>
                <a:lnTo>
                  <a:pt x="73057" y="1086326"/>
                </a:lnTo>
                <a:lnTo>
                  <a:pt x="60484" y="1091565"/>
                </a:lnTo>
                <a:close/>
                <a:moveTo>
                  <a:pt x="1536668" y="1037939"/>
                </a:moveTo>
                <a:lnTo>
                  <a:pt x="1523714" y="1033653"/>
                </a:lnTo>
                <a:cubicBezTo>
                  <a:pt x="1524381" y="1031557"/>
                  <a:pt x="1525143" y="1029367"/>
                  <a:pt x="1525810" y="1027176"/>
                </a:cubicBezTo>
                <a:lnTo>
                  <a:pt x="1538859" y="1031367"/>
                </a:lnTo>
                <a:cubicBezTo>
                  <a:pt x="1538192" y="1033558"/>
                  <a:pt x="1537430" y="1035749"/>
                  <a:pt x="1536668" y="1037939"/>
                </a:cubicBezTo>
                <a:close/>
                <a:moveTo>
                  <a:pt x="38862" y="1033653"/>
                </a:moveTo>
                <a:lnTo>
                  <a:pt x="36767" y="1027081"/>
                </a:lnTo>
                <a:lnTo>
                  <a:pt x="49816" y="1022985"/>
                </a:lnTo>
                <a:lnTo>
                  <a:pt x="51911" y="1029462"/>
                </a:lnTo>
                <a:lnTo>
                  <a:pt x="38957" y="1033653"/>
                </a:lnTo>
                <a:close/>
                <a:moveTo>
                  <a:pt x="1553909" y="978503"/>
                </a:moveTo>
                <a:lnTo>
                  <a:pt x="1540669" y="975170"/>
                </a:lnTo>
                <a:lnTo>
                  <a:pt x="1542288" y="968597"/>
                </a:lnTo>
                <a:lnTo>
                  <a:pt x="1555623" y="971740"/>
                </a:lnTo>
                <a:cubicBezTo>
                  <a:pt x="1555052" y="973931"/>
                  <a:pt x="1554575" y="976217"/>
                  <a:pt x="1554004" y="978408"/>
                </a:cubicBezTo>
                <a:close/>
                <a:moveTo>
                  <a:pt x="22003" y="974122"/>
                </a:moveTo>
                <a:lnTo>
                  <a:pt x="20383" y="967454"/>
                </a:lnTo>
                <a:lnTo>
                  <a:pt x="33719" y="964406"/>
                </a:lnTo>
                <a:lnTo>
                  <a:pt x="35243" y="970978"/>
                </a:lnTo>
                <a:lnTo>
                  <a:pt x="21907" y="974217"/>
                </a:lnTo>
                <a:close/>
                <a:moveTo>
                  <a:pt x="1566386" y="917829"/>
                </a:moveTo>
                <a:lnTo>
                  <a:pt x="1552861" y="915638"/>
                </a:lnTo>
                <a:lnTo>
                  <a:pt x="1553909" y="908971"/>
                </a:lnTo>
                <a:lnTo>
                  <a:pt x="1567434" y="911066"/>
                </a:lnTo>
                <a:lnTo>
                  <a:pt x="1566386" y="917829"/>
                </a:lnTo>
                <a:close/>
                <a:moveTo>
                  <a:pt x="9811" y="913448"/>
                </a:moveTo>
                <a:lnTo>
                  <a:pt x="8763" y="906685"/>
                </a:lnTo>
                <a:lnTo>
                  <a:pt x="22289" y="904685"/>
                </a:lnTo>
                <a:lnTo>
                  <a:pt x="23336" y="911352"/>
                </a:lnTo>
                <a:lnTo>
                  <a:pt x="9811" y="913543"/>
                </a:lnTo>
                <a:close/>
                <a:moveTo>
                  <a:pt x="1574102" y="856393"/>
                </a:moveTo>
                <a:lnTo>
                  <a:pt x="1560481" y="855250"/>
                </a:lnTo>
                <a:lnTo>
                  <a:pt x="1561052" y="848487"/>
                </a:lnTo>
                <a:lnTo>
                  <a:pt x="1574673" y="849535"/>
                </a:lnTo>
                <a:lnTo>
                  <a:pt x="1574102" y="856393"/>
                </a:lnTo>
                <a:close/>
                <a:moveTo>
                  <a:pt x="2477" y="852011"/>
                </a:moveTo>
                <a:lnTo>
                  <a:pt x="2000" y="845153"/>
                </a:lnTo>
                <a:lnTo>
                  <a:pt x="15621" y="844201"/>
                </a:lnTo>
                <a:lnTo>
                  <a:pt x="16097" y="850964"/>
                </a:lnTo>
                <a:lnTo>
                  <a:pt x="2477" y="852011"/>
                </a:lnTo>
                <a:close/>
                <a:moveTo>
                  <a:pt x="1576959" y="794576"/>
                </a:moveTo>
                <a:lnTo>
                  <a:pt x="1563243" y="794576"/>
                </a:lnTo>
                <a:cubicBezTo>
                  <a:pt x="1563243" y="794576"/>
                  <a:pt x="1563243" y="787718"/>
                  <a:pt x="1563243" y="787718"/>
                </a:cubicBezTo>
                <a:lnTo>
                  <a:pt x="1576959" y="787718"/>
                </a:lnTo>
                <a:lnTo>
                  <a:pt x="1576959" y="794576"/>
                </a:lnTo>
                <a:close/>
                <a:moveTo>
                  <a:pt x="13716" y="790099"/>
                </a:moveTo>
                <a:lnTo>
                  <a:pt x="0" y="790099"/>
                </a:lnTo>
                <a:lnTo>
                  <a:pt x="0" y="781622"/>
                </a:lnTo>
                <a:cubicBezTo>
                  <a:pt x="0" y="781622"/>
                  <a:pt x="13716" y="781717"/>
                  <a:pt x="13716" y="781717"/>
                </a:cubicBezTo>
                <a:lnTo>
                  <a:pt x="13716" y="790099"/>
                </a:lnTo>
                <a:close/>
                <a:moveTo>
                  <a:pt x="1561338" y="733711"/>
                </a:moveTo>
                <a:lnTo>
                  <a:pt x="1560862" y="726948"/>
                </a:lnTo>
                <a:lnTo>
                  <a:pt x="1574483" y="725900"/>
                </a:lnTo>
                <a:lnTo>
                  <a:pt x="1574959" y="732758"/>
                </a:lnTo>
                <a:lnTo>
                  <a:pt x="1561338" y="733711"/>
                </a:lnTo>
                <a:close/>
                <a:moveTo>
                  <a:pt x="16002" y="727710"/>
                </a:moveTo>
                <a:lnTo>
                  <a:pt x="2381" y="726662"/>
                </a:lnTo>
                <a:lnTo>
                  <a:pt x="2953" y="719804"/>
                </a:lnTo>
                <a:lnTo>
                  <a:pt x="16573" y="720947"/>
                </a:lnTo>
                <a:lnTo>
                  <a:pt x="16002" y="727710"/>
                </a:lnTo>
                <a:close/>
                <a:moveTo>
                  <a:pt x="1554766" y="673227"/>
                </a:moveTo>
                <a:lnTo>
                  <a:pt x="1553718" y="666560"/>
                </a:lnTo>
                <a:lnTo>
                  <a:pt x="1567244" y="664464"/>
                </a:lnTo>
                <a:lnTo>
                  <a:pt x="1568291" y="671227"/>
                </a:lnTo>
                <a:lnTo>
                  <a:pt x="1554766" y="673227"/>
                </a:lnTo>
                <a:close/>
                <a:moveTo>
                  <a:pt x="23051" y="667322"/>
                </a:moveTo>
                <a:lnTo>
                  <a:pt x="9525" y="665226"/>
                </a:lnTo>
                <a:lnTo>
                  <a:pt x="10668" y="658463"/>
                </a:lnTo>
                <a:lnTo>
                  <a:pt x="24194" y="660654"/>
                </a:lnTo>
                <a:lnTo>
                  <a:pt x="23146" y="667322"/>
                </a:lnTo>
                <a:close/>
                <a:moveTo>
                  <a:pt x="1543431" y="613505"/>
                </a:moveTo>
                <a:lnTo>
                  <a:pt x="1541907" y="606933"/>
                </a:lnTo>
                <a:lnTo>
                  <a:pt x="1555242" y="603790"/>
                </a:lnTo>
                <a:lnTo>
                  <a:pt x="1556861" y="610457"/>
                </a:lnTo>
                <a:lnTo>
                  <a:pt x="1543526" y="613505"/>
                </a:lnTo>
                <a:close/>
                <a:moveTo>
                  <a:pt x="34862" y="607695"/>
                </a:moveTo>
                <a:lnTo>
                  <a:pt x="21527" y="604552"/>
                </a:lnTo>
                <a:lnTo>
                  <a:pt x="23146" y="597884"/>
                </a:lnTo>
                <a:lnTo>
                  <a:pt x="36385" y="601218"/>
                </a:lnTo>
                <a:lnTo>
                  <a:pt x="34766" y="607790"/>
                </a:lnTo>
                <a:close/>
                <a:moveTo>
                  <a:pt x="1527429" y="554831"/>
                </a:moveTo>
                <a:lnTo>
                  <a:pt x="1525334" y="548354"/>
                </a:lnTo>
                <a:lnTo>
                  <a:pt x="1538383" y="544163"/>
                </a:lnTo>
                <a:lnTo>
                  <a:pt x="1540478" y="550736"/>
                </a:lnTo>
                <a:lnTo>
                  <a:pt x="1527429" y="554831"/>
                </a:lnTo>
                <a:close/>
                <a:moveTo>
                  <a:pt x="51340" y="549116"/>
                </a:moveTo>
                <a:lnTo>
                  <a:pt x="38291" y="544925"/>
                </a:lnTo>
                <a:lnTo>
                  <a:pt x="40481" y="538353"/>
                </a:lnTo>
                <a:lnTo>
                  <a:pt x="53435" y="542735"/>
                </a:lnTo>
                <a:lnTo>
                  <a:pt x="51340" y="549212"/>
                </a:lnTo>
                <a:close/>
                <a:moveTo>
                  <a:pt x="1506855" y="497586"/>
                </a:moveTo>
                <a:lnTo>
                  <a:pt x="1504283" y="491395"/>
                </a:lnTo>
                <a:lnTo>
                  <a:pt x="1516952" y="486156"/>
                </a:lnTo>
                <a:lnTo>
                  <a:pt x="1519523" y="492538"/>
                </a:lnTo>
                <a:lnTo>
                  <a:pt x="1506855" y="497681"/>
                </a:lnTo>
                <a:close/>
                <a:moveTo>
                  <a:pt x="72485" y="491966"/>
                </a:moveTo>
                <a:lnTo>
                  <a:pt x="59817" y="486728"/>
                </a:lnTo>
                <a:lnTo>
                  <a:pt x="62484" y="480346"/>
                </a:lnTo>
                <a:lnTo>
                  <a:pt x="75057" y="485680"/>
                </a:lnTo>
                <a:lnTo>
                  <a:pt x="72390" y="491966"/>
                </a:lnTo>
                <a:close/>
                <a:moveTo>
                  <a:pt x="1481804" y="442246"/>
                </a:moveTo>
                <a:lnTo>
                  <a:pt x="1478756" y="436245"/>
                </a:lnTo>
                <a:lnTo>
                  <a:pt x="1490948" y="430054"/>
                </a:lnTo>
                <a:lnTo>
                  <a:pt x="1493996" y="436150"/>
                </a:lnTo>
                <a:lnTo>
                  <a:pt x="1481804" y="442246"/>
                </a:lnTo>
                <a:close/>
                <a:moveTo>
                  <a:pt x="98012" y="436721"/>
                </a:moveTo>
                <a:lnTo>
                  <a:pt x="85820" y="430530"/>
                </a:lnTo>
                <a:lnTo>
                  <a:pt x="88964" y="424434"/>
                </a:lnTo>
                <a:lnTo>
                  <a:pt x="101060" y="430721"/>
                </a:lnTo>
                <a:lnTo>
                  <a:pt x="97917" y="436721"/>
                </a:lnTo>
                <a:close/>
                <a:moveTo>
                  <a:pt x="1452467" y="389001"/>
                </a:moveTo>
                <a:cubicBezTo>
                  <a:pt x="1451324" y="387096"/>
                  <a:pt x="1450181" y="385191"/>
                  <a:pt x="1448943" y="383286"/>
                </a:cubicBezTo>
                <a:lnTo>
                  <a:pt x="1460564" y="376142"/>
                </a:lnTo>
                <a:cubicBezTo>
                  <a:pt x="1461802" y="378047"/>
                  <a:pt x="1462945" y="380048"/>
                  <a:pt x="1464183" y="382048"/>
                </a:cubicBezTo>
                <a:lnTo>
                  <a:pt x="1452467" y="389096"/>
                </a:lnTo>
                <a:close/>
                <a:moveTo>
                  <a:pt x="127730" y="383572"/>
                </a:moveTo>
                <a:lnTo>
                  <a:pt x="116110" y="376428"/>
                </a:lnTo>
                <a:lnTo>
                  <a:pt x="119729" y="370523"/>
                </a:lnTo>
                <a:lnTo>
                  <a:pt x="131350" y="377762"/>
                </a:lnTo>
                <a:lnTo>
                  <a:pt x="127826" y="383477"/>
                </a:lnTo>
                <a:close/>
                <a:moveTo>
                  <a:pt x="1419130" y="338233"/>
                </a:moveTo>
                <a:lnTo>
                  <a:pt x="1415129" y="332708"/>
                </a:lnTo>
                <a:lnTo>
                  <a:pt x="1426178" y="324707"/>
                </a:lnTo>
                <a:lnTo>
                  <a:pt x="1430179" y="330232"/>
                </a:lnTo>
                <a:lnTo>
                  <a:pt x="1419035" y="338233"/>
                </a:lnTo>
                <a:close/>
                <a:moveTo>
                  <a:pt x="161639" y="332994"/>
                </a:moveTo>
                <a:lnTo>
                  <a:pt x="150590" y="324993"/>
                </a:lnTo>
                <a:cubicBezTo>
                  <a:pt x="151924" y="323088"/>
                  <a:pt x="153353" y="321278"/>
                  <a:pt x="154686" y="319469"/>
                </a:cubicBezTo>
                <a:lnTo>
                  <a:pt x="165640" y="327660"/>
                </a:lnTo>
                <a:cubicBezTo>
                  <a:pt x="164306" y="329470"/>
                  <a:pt x="162973" y="331280"/>
                  <a:pt x="161639" y="333089"/>
                </a:cubicBezTo>
                <a:close/>
                <a:moveTo>
                  <a:pt x="1381792" y="290227"/>
                </a:moveTo>
                <a:lnTo>
                  <a:pt x="1377410" y="285083"/>
                </a:lnTo>
                <a:lnTo>
                  <a:pt x="1387793" y="276225"/>
                </a:lnTo>
                <a:lnTo>
                  <a:pt x="1392269" y="281464"/>
                </a:lnTo>
                <a:lnTo>
                  <a:pt x="1381792" y="290322"/>
                </a:lnTo>
                <a:close/>
                <a:moveTo>
                  <a:pt x="199358" y="285274"/>
                </a:moveTo>
                <a:lnTo>
                  <a:pt x="188976" y="276416"/>
                </a:lnTo>
                <a:lnTo>
                  <a:pt x="193453" y="271177"/>
                </a:lnTo>
                <a:lnTo>
                  <a:pt x="203740" y="280130"/>
                </a:lnTo>
                <a:lnTo>
                  <a:pt x="199358" y="285274"/>
                </a:lnTo>
                <a:close/>
                <a:moveTo>
                  <a:pt x="1340930" y="245269"/>
                </a:moveTo>
                <a:lnTo>
                  <a:pt x="1336167" y="240506"/>
                </a:lnTo>
                <a:lnTo>
                  <a:pt x="1345787" y="230886"/>
                </a:lnTo>
                <a:lnTo>
                  <a:pt x="1350645" y="235744"/>
                </a:lnTo>
                <a:lnTo>
                  <a:pt x="1340930" y="245364"/>
                </a:lnTo>
                <a:close/>
                <a:moveTo>
                  <a:pt x="240697" y="240602"/>
                </a:moveTo>
                <a:lnTo>
                  <a:pt x="230981" y="230981"/>
                </a:lnTo>
                <a:cubicBezTo>
                  <a:pt x="232601" y="229362"/>
                  <a:pt x="234220" y="227743"/>
                  <a:pt x="235839" y="226123"/>
                </a:cubicBezTo>
                <a:lnTo>
                  <a:pt x="245459" y="235839"/>
                </a:lnTo>
                <a:cubicBezTo>
                  <a:pt x="243840" y="237363"/>
                  <a:pt x="242221" y="238982"/>
                  <a:pt x="240697" y="240602"/>
                </a:cubicBezTo>
                <a:close/>
                <a:moveTo>
                  <a:pt x="1296543" y="203549"/>
                </a:moveTo>
                <a:cubicBezTo>
                  <a:pt x="1294829" y="202025"/>
                  <a:pt x="1293114" y="200597"/>
                  <a:pt x="1291400" y="199168"/>
                </a:cubicBezTo>
                <a:lnTo>
                  <a:pt x="1300258" y="188786"/>
                </a:lnTo>
                <a:cubicBezTo>
                  <a:pt x="1301972" y="190310"/>
                  <a:pt x="1303782" y="191738"/>
                  <a:pt x="1305497" y="193262"/>
                </a:cubicBezTo>
                <a:lnTo>
                  <a:pt x="1296543" y="203549"/>
                </a:lnTo>
                <a:close/>
                <a:moveTo>
                  <a:pt x="285274" y="199358"/>
                </a:moveTo>
                <a:lnTo>
                  <a:pt x="276416" y="188976"/>
                </a:lnTo>
                <a:lnTo>
                  <a:pt x="281654" y="184499"/>
                </a:lnTo>
                <a:lnTo>
                  <a:pt x="290417" y="194977"/>
                </a:lnTo>
                <a:lnTo>
                  <a:pt x="285274" y="199358"/>
                </a:lnTo>
                <a:close/>
                <a:moveTo>
                  <a:pt x="1249109" y="165449"/>
                </a:moveTo>
                <a:cubicBezTo>
                  <a:pt x="1247299" y="164116"/>
                  <a:pt x="1245489" y="162782"/>
                  <a:pt x="1243679" y="161449"/>
                </a:cubicBezTo>
                <a:lnTo>
                  <a:pt x="1251680" y="150400"/>
                </a:lnTo>
                <a:cubicBezTo>
                  <a:pt x="1253585" y="151733"/>
                  <a:pt x="1255395" y="153162"/>
                  <a:pt x="1257205" y="154496"/>
                </a:cubicBezTo>
                <a:lnTo>
                  <a:pt x="1249013" y="165449"/>
                </a:lnTo>
                <a:close/>
                <a:moveTo>
                  <a:pt x="333089" y="161639"/>
                </a:moveTo>
                <a:lnTo>
                  <a:pt x="325088" y="150590"/>
                </a:lnTo>
                <a:lnTo>
                  <a:pt x="330708" y="146590"/>
                </a:lnTo>
                <a:lnTo>
                  <a:pt x="338614" y="157734"/>
                </a:lnTo>
                <a:lnTo>
                  <a:pt x="333185" y="161639"/>
                </a:lnTo>
                <a:close/>
                <a:moveTo>
                  <a:pt x="1198817" y="131159"/>
                </a:moveTo>
                <a:cubicBezTo>
                  <a:pt x="1196912" y="129921"/>
                  <a:pt x="1195006" y="128778"/>
                  <a:pt x="1193102" y="127635"/>
                </a:cubicBezTo>
                <a:lnTo>
                  <a:pt x="1200245" y="115919"/>
                </a:lnTo>
                <a:cubicBezTo>
                  <a:pt x="1202246" y="117158"/>
                  <a:pt x="1204151" y="118300"/>
                  <a:pt x="1206151" y="119539"/>
                </a:cubicBezTo>
                <a:lnTo>
                  <a:pt x="1198912" y="131159"/>
                </a:lnTo>
                <a:close/>
                <a:moveTo>
                  <a:pt x="383572" y="127825"/>
                </a:moveTo>
                <a:lnTo>
                  <a:pt x="376428" y="116205"/>
                </a:lnTo>
                <a:cubicBezTo>
                  <a:pt x="378428" y="114967"/>
                  <a:pt x="380333" y="113824"/>
                  <a:pt x="382334" y="112586"/>
                </a:cubicBezTo>
                <a:lnTo>
                  <a:pt x="389382" y="124301"/>
                </a:lnTo>
                <a:cubicBezTo>
                  <a:pt x="387477" y="125444"/>
                  <a:pt x="385572" y="126587"/>
                  <a:pt x="383667" y="127825"/>
                </a:cubicBezTo>
                <a:close/>
                <a:moveTo>
                  <a:pt x="1145953" y="100965"/>
                </a:moveTo>
                <a:lnTo>
                  <a:pt x="1139952" y="97822"/>
                </a:lnTo>
                <a:lnTo>
                  <a:pt x="1146143" y="85630"/>
                </a:lnTo>
                <a:lnTo>
                  <a:pt x="1152239" y="88773"/>
                </a:lnTo>
                <a:lnTo>
                  <a:pt x="1145953" y="100870"/>
                </a:lnTo>
                <a:close/>
                <a:moveTo>
                  <a:pt x="436531" y="98108"/>
                </a:moveTo>
                <a:lnTo>
                  <a:pt x="430340" y="85916"/>
                </a:lnTo>
                <a:lnTo>
                  <a:pt x="436436" y="82868"/>
                </a:lnTo>
                <a:lnTo>
                  <a:pt x="442532" y="95060"/>
                </a:lnTo>
                <a:lnTo>
                  <a:pt x="436531" y="98108"/>
                </a:lnTo>
                <a:close/>
                <a:moveTo>
                  <a:pt x="1090898" y="74962"/>
                </a:moveTo>
                <a:lnTo>
                  <a:pt x="1084612" y="72295"/>
                </a:lnTo>
                <a:lnTo>
                  <a:pt x="1089851" y="59627"/>
                </a:lnTo>
                <a:lnTo>
                  <a:pt x="1096232" y="62294"/>
                </a:lnTo>
                <a:lnTo>
                  <a:pt x="1090898" y="74867"/>
                </a:lnTo>
                <a:close/>
                <a:moveTo>
                  <a:pt x="491680" y="72581"/>
                </a:moveTo>
                <a:lnTo>
                  <a:pt x="486442" y="59912"/>
                </a:lnTo>
                <a:lnTo>
                  <a:pt x="492824" y="57341"/>
                </a:lnTo>
                <a:lnTo>
                  <a:pt x="497967" y="70009"/>
                </a:lnTo>
                <a:lnTo>
                  <a:pt x="491776" y="72581"/>
                </a:lnTo>
                <a:close/>
                <a:moveTo>
                  <a:pt x="1033939" y="53435"/>
                </a:moveTo>
                <a:cubicBezTo>
                  <a:pt x="1031843" y="52769"/>
                  <a:pt x="1029652" y="52006"/>
                  <a:pt x="1027462" y="51340"/>
                </a:cubicBezTo>
                <a:lnTo>
                  <a:pt x="1031653" y="38291"/>
                </a:lnTo>
                <a:cubicBezTo>
                  <a:pt x="1033843" y="38957"/>
                  <a:pt x="1036034" y="39719"/>
                  <a:pt x="1038225" y="40481"/>
                </a:cubicBezTo>
                <a:lnTo>
                  <a:pt x="1033939" y="53435"/>
                </a:lnTo>
                <a:close/>
                <a:moveTo>
                  <a:pt x="548735" y="51530"/>
                </a:moveTo>
                <a:lnTo>
                  <a:pt x="544544" y="38481"/>
                </a:lnTo>
                <a:lnTo>
                  <a:pt x="551117" y="36385"/>
                </a:lnTo>
                <a:lnTo>
                  <a:pt x="555212" y="49435"/>
                </a:lnTo>
                <a:lnTo>
                  <a:pt x="548735" y="51530"/>
                </a:lnTo>
                <a:close/>
                <a:moveTo>
                  <a:pt x="975455" y="36481"/>
                </a:moveTo>
                <a:lnTo>
                  <a:pt x="968883" y="34862"/>
                </a:lnTo>
                <a:lnTo>
                  <a:pt x="972026" y="21527"/>
                </a:lnTo>
                <a:lnTo>
                  <a:pt x="978694" y="23146"/>
                </a:lnTo>
                <a:lnTo>
                  <a:pt x="975360" y="36385"/>
                </a:lnTo>
                <a:close/>
                <a:moveTo>
                  <a:pt x="607219" y="35052"/>
                </a:moveTo>
                <a:lnTo>
                  <a:pt x="604076" y="21717"/>
                </a:lnTo>
                <a:lnTo>
                  <a:pt x="610743" y="20098"/>
                </a:lnTo>
                <a:lnTo>
                  <a:pt x="613791" y="33433"/>
                </a:lnTo>
                <a:lnTo>
                  <a:pt x="607219" y="34957"/>
                </a:lnTo>
                <a:close/>
                <a:moveTo>
                  <a:pt x="915924" y="24194"/>
                </a:moveTo>
                <a:lnTo>
                  <a:pt x="909257" y="23146"/>
                </a:lnTo>
                <a:lnTo>
                  <a:pt x="911352" y="9620"/>
                </a:lnTo>
                <a:lnTo>
                  <a:pt x="918115" y="10668"/>
                </a:lnTo>
                <a:lnTo>
                  <a:pt x="915924" y="24194"/>
                </a:lnTo>
                <a:close/>
                <a:moveTo>
                  <a:pt x="666845" y="23241"/>
                </a:moveTo>
                <a:lnTo>
                  <a:pt x="664750" y="9716"/>
                </a:lnTo>
                <a:lnTo>
                  <a:pt x="671513" y="8668"/>
                </a:lnTo>
                <a:lnTo>
                  <a:pt x="673513" y="22193"/>
                </a:lnTo>
                <a:lnTo>
                  <a:pt x="666845" y="23241"/>
                </a:lnTo>
                <a:close/>
                <a:moveTo>
                  <a:pt x="855631" y="16573"/>
                </a:moveTo>
                <a:lnTo>
                  <a:pt x="848868" y="16002"/>
                </a:lnTo>
                <a:lnTo>
                  <a:pt x="849916" y="2381"/>
                </a:lnTo>
                <a:lnTo>
                  <a:pt x="856774" y="2953"/>
                </a:lnTo>
                <a:lnTo>
                  <a:pt x="855631" y="16573"/>
                </a:lnTo>
                <a:close/>
                <a:moveTo>
                  <a:pt x="727329" y="16097"/>
                </a:moveTo>
                <a:lnTo>
                  <a:pt x="726281" y="2477"/>
                </a:lnTo>
                <a:lnTo>
                  <a:pt x="733139" y="2000"/>
                </a:lnTo>
                <a:lnTo>
                  <a:pt x="734092" y="15621"/>
                </a:lnTo>
                <a:lnTo>
                  <a:pt x="727329" y="16097"/>
                </a:lnTo>
                <a:close/>
                <a:moveTo>
                  <a:pt x="794861" y="13716"/>
                </a:moveTo>
                <a:lnTo>
                  <a:pt x="788480" y="13716"/>
                </a:lnTo>
                <a:cubicBezTo>
                  <a:pt x="788480" y="13716"/>
                  <a:pt x="788099" y="0"/>
                  <a:pt x="788099" y="0"/>
                </a:cubicBezTo>
                <a:lnTo>
                  <a:pt x="794957" y="0"/>
                </a:lnTo>
                <a:cubicBezTo>
                  <a:pt x="794957" y="0"/>
                  <a:pt x="794861" y="13716"/>
                  <a:pt x="794861" y="1371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grpSp>
        <p:nvGrpSpPr>
          <p:cNvPr id="1201" name="Google Shape;1201;p33"/>
          <p:cNvGrpSpPr/>
          <p:nvPr/>
        </p:nvGrpSpPr>
        <p:grpSpPr>
          <a:xfrm>
            <a:off x="5434786" y="-860090"/>
            <a:ext cx="1742241" cy="1742589"/>
            <a:chOff x="7694070" y="-703906"/>
            <a:chExt cx="1427606" cy="1427891"/>
          </a:xfrm>
        </p:grpSpPr>
        <p:sp>
          <p:nvSpPr>
            <p:cNvPr id="1202" name="Google Shape;1202;p33"/>
            <p:cNvSpPr/>
            <p:nvPr/>
          </p:nvSpPr>
          <p:spPr>
            <a:xfrm>
              <a:off x="8430638" y="-703906"/>
              <a:ext cx="690657" cy="677513"/>
            </a:xfrm>
            <a:custGeom>
              <a:rect b="b" l="l" r="r" t="t"/>
              <a:pathLst>
                <a:path extrusionOk="0" h="677513" w="690657">
                  <a:moveTo>
                    <a:pt x="622173" y="677513"/>
                  </a:moveTo>
                  <a:lnTo>
                    <a:pt x="690658" y="677513"/>
                  </a:lnTo>
                  <a:cubicBezTo>
                    <a:pt x="671989" y="308038"/>
                    <a:pt x="371284" y="11716"/>
                    <a:pt x="0" y="0"/>
                  </a:cubicBezTo>
                  <a:lnTo>
                    <a:pt x="0" y="68390"/>
                  </a:lnTo>
                  <a:cubicBezTo>
                    <a:pt x="333566" y="80010"/>
                    <a:pt x="603599" y="345758"/>
                    <a:pt x="622173" y="677513"/>
                  </a:cubicBezTo>
                  <a:close/>
                </a:path>
              </a:pathLst>
            </a:custGeom>
            <a:solidFill>
              <a:schemeClr val="accent5">
                <a:alpha val="4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03" name="Google Shape;1203;p33"/>
            <p:cNvSpPr/>
            <p:nvPr/>
          </p:nvSpPr>
          <p:spPr>
            <a:xfrm>
              <a:off x="7694355" y="-703144"/>
              <a:ext cx="672465" cy="676751"/>
            </a:xfrm>
            <a:custGeom>
              <a:rect b="b" l="l" r="r" t="t"/>
              <a:pathLst>
                <a:path extrusionOk="0" h="676751" w="672465">
                  <a:moveTo>
                    <a:pt x="672465" y="68485"/>
                  </a:moveTo>
                  <a:lnTo>
                    <a:pt x="672465" y="0"/>
                  </a:lnTo>
                  <a:cubicBezTo>
                    <a:pt x="309658" y="20669"/>
                    <a:pt x="18383" y="313277"/>
                    <a:pt x="0" y="676751"/>
                  </a:cubicBezTo>
                  <a:lnTo>
                    <a:pt x="68485" y="676751"/>
                  </a:lnTo>
                  <a:cubicBezTo>
                    <a:pt x="86677" y="350996"/>
                    <a:pt x="347282" y="88963"/>
                    <a:pt x="672465" y="68580"/>
                  </a:cubicBezTo>
                  <a:close/>
                </a:path>
              </a:pathLst>
            </a:custGeom>
            <a:solidFill>
              <a:schemeClr val="accent5">
                <a:alpha val="4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04" name="Google Shape;1204;p33"/>
            <p:cNvSpPr/>
            <p:nvPr/>
          </p:nvSpPr>
          <p:spPr>
            <a:xfrm>
              <a:off x="7694070" y="37423"/>
              <a:ext cx="672750" cy="685800"/>
            </a:xfrm>
            <a:custGeom>
              <a:rect b="b" l="l" r="r" t="t"/>
              <a:pathLst>
                <a:path extrusionOk="0" h="685800" w="672750">
                  <a:moveTo>
                    <a:pt x="68389" y="0"/>
                  </a:moveTo>
                  <a:lnTo>
                    <a:pt x="0" y="0"/>
                  </a:lnTo>
                  <a:cubicBezTo>
                    <a:pt x="13906" y="367665"/>
                    <a:pt x="306896" y="665036"/>
                    <a:pt x="672751" y="685800"/>
                  </a:cubicBezTo>
                  <a:lnTo>
                    <a:pt x="672751" y="617315"/>
                  </a:lnTo>
                  <a:cubicBezTo>
                    <a:pt x="344615" y="596646"/>
                    <a:pt x="82201" y="329946"/>
                    <a:pt x="68389" y="0"/>
                  </a:cubicBezTo>
                  <a:close/>
                </a:path>
              </a:pathLst>
            </a:custGeom>
            <a:solidFill>
              <a:schemeClr val="accent5">
                <a:alpha val="4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05" name="Google Shape;1205;p33"/>
            <p:cNvSpPr/>
            <p:nvPr/>
          </p:nvSpPr>
          <p:spPr>
            <a:xfrm>
              <a:off x="8430638" y="37328"/>
              <a:ext cx="691038" cy="686657"/>
            </a:xfrm>
            <a:custGeom>
              <a:rect b="b" l="l" r="r" t="t"/>
              <a:pathLst>
                <a:path extrusionOk="0" h="686657" w="691038">
                  <a:moveTo>
                    <a:pt x="0" y="618268"/>
                  </a:moveTo>
                  <a:lnTo>
                    <a:pt x="0" y="686657"/>
                  </a:lnTo>
                  <a:cubicBezTo>
                    <a:pt x="374333" y="674846"/>
                    <a:pt x="676847" y="373761"/>
                    <a:pt x="691039" y="0"/>
                  </a:cubicBezTo>
                  <a:lnTo>
                    <a:pt x="622649" y="0"/>
                  </a:lnTo>
                  <a:cubicBezTo>
                    <a:pt x="608552" y="336042"/>
                    <a:pt x="336613" y="606457"/>
                    <a:pt x="0" y="618268"/>
                  </a:cubicBezTo>
                  <a:close/>
                </a:path>
              </a:pathLst>
            </a:custGeom>
            <a:solidFill>
              <a:schemeClr val="accent5">
                <a:alpha val="4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1206" name="Google Shape;1206;p33"/>
          <p:cNvGrpSpPr/>
          <p:nvPr/>
        </p:nvGrpSpPr>
        <p:grpSpPr>
          <a:xfrm>
            <a:off x="5623097" y="-671546"/>
            <a:ext cx="1365616" cy="1365498"/>
            <a:chOff x="7848374" y="-549411"/>
            <a:chExt cx="1118997" cy="1118900"/>
          </a:xfrm>
        </p:grpSpPr>
        <p:sp>
          <p:nvSpPr>
            <p:cNvPr id="1207" name="Google Shape;1207;p33"/>
            <p:cNvSpPr/>
            <p:nvPr/>
          </p:nvSpPr>
          <p:spPr>
            <a:xfrm>
              <a:off x="7849613" y="-48396"/>
              <a:ext cx="76676" cy="28003"/>
            </a:xfrm>
            <a:custGeom>
              <a:rect b="b" l="l" r="r" t="t"/>
              <a:pathLst>
                <a:path extrusionOk="0" h="28003" w="76676">
                  <a:moveTo>
                    <a:pt x="76676" y="7811"/>
                  </a:moveTo>
                  <a:lnTo>
                    <a:pt x="75057" y="28004"/>
                  </a:lnTo>
                  <a:lnTo>
                    <a:pt x="0" y="23336"/>
                  </a:lnTo>
                  <a:lnTo>
                    <a:pt x="1810" y="0"/>
                  </a:lnTo>
                  <a:lnTo>
                    <a:pt x="76676" y="7811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08" name="Google Shape;1208;p33"/>
            <p:cNvSpPr/>
            <p:nvPr/>
          </p:nvSpPr>
          <p:spPr>
            <a:xfrm>
              <a:off x="7856280" y="-106308"/>
              <a:ext cx="77914" cy="35528"/>
            </a:xfrm>
            <a:custGeom>
              <a:rect b="b" l="l" r="r" t="t"/>
              <a:pathLst>
                <a:path extrusionOk="0" h="35528" w="77914">
                  <a:moveTo>
                    <a:pt x="77915" y="15621"/>
                  </a:moveTo>
                  <a:cubicBezTo>
                    <a:pt x="76391" y="22193"/>
                    <a:pt x="75438" y="28956"/>
                    <a:pt x="74200" y="35528"/>
                  </a:cubicBezTo>
                  <a:lnTo>
                    <a:pt x="0" y="23050"/>
                  </a:lnTo>
                  <a:cubicBezTo>
                    <a:pt x="1429" y="15335"/>
                    <a:pt x="2572" y="7620"/>
                    <a:pt x="4286" y="0"/>
                  </a:cubicBezTo>
                  <a:lnTo>
                    <a:pt x="77819" y="15526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09" name="Google Shape;1209;p33"/>
            <p:cNvSpPr/>
            <p:nvPr/>
          </p:nvSpPr>
          <p:spPr>
            <a:xfrm>
              <a:off x="7869044" y="-162887"/>
              <a:ext cx="78295" cy="42672"/>
            </a:xfrm>
            <a:custGeom>
              <a:rect b="b" l="l" r="r" t="t"/>
              <a:pathLst>
                <a:path extrusionOk="0" h="42672" w="78295">
                  <a:moveTo>
                    <a:pt x="78295" y="23241"/>
                  </a:moveTo>
                  <a:cubicBezTo>
                    <a:pt x="75914" y="29623"/>
                    <a:pt x="74390" y="36195"/>
                    <a:pt x="72485" y="42672"/>
                  </a:cubicBezTo>
                  <a:lnTo>
                    <a:pt x="0" y="22479"/>
                  </a:lnTo>
                  <a:cubicBezTo>
                    <a:pt x="2191" y="14954"/>
                    <a:pt x="4096" y="7334"/>
                    <a:pt x="6763" y="0"/>
                  </a:cubicBezTo>
                  <a:lnTo>
                    <a:pt x="78295" y="23241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10" name="Google Shape;1210;p33"/>
            <p:cNvSpPr/>
            <p:nvPr/>
          </p:nvSpPr>
          <p:spPr>
            <a:xfrm>
              <a:off x="7887808" y="-217560"/>
              <a:ext cx="77723" cy="49339"/>
            </a:xfrm>
            <a:custGeom>
              <a:rect b="b" l="l" r="r" t="t"/>
              <a:pathLst>
                <a:path extrusionOk="0" h="49339" w="77723">
                  <a:moveTo>
                    <a:pt x="77724" y="30671"/>
                  </a:moveTo>
                  <a:cubicBezTo>
                    <a:pt x="74771" y="36767"/>
                    <a:pt x="72295" y="43053"/>
                    <a:pt x="69914" y="49340"/>
                  </a:cubicBezTo>
                  <a:lnTo>
                    <a:pt x="0" y="21622"/>
                  </a:lnTo>
                  <a:cubicBezTo>
                    <a:pt x="2762" y="14288"/>
                    <a:pt x="5715" y="7049"/>
                    <a:pt x="9049" y="0"/>
                  </a:cubicBezTo>
                  <a:lnTo>
                    <a:pt x="77724" y="30671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11" name="Google Shape;1211;p33"/>
            <p:cNvSpPr/>
            <p:nvPr/>
          </p:nvSpPr>
          <p:spPr>
            <a:xfrm>
              <a:off x="7912097" y="-269662"/>
              <a:ext cx="76390" cy="55340"/>
            </a:xfrm>
            <a:custGeom>
              <a:rect b="b" l="l" r="r" t="t"/>
              <a:pathLst>
                <a:path extrusionOk="0" h="55340" w="76390">
                  <a:moveTo>
                    <a:pt x="76391" y="37624"/>
                  </a:moveTo>
                  <a:cubicBezTo>
                    <a:pt x="73057" y="43529"/>
                    <a:pt x="69532" y="49244"/>
                    <a:pt x="66580" y="55340"/>
                  </a:cubicBezTo>
                  <a:lnTo>
                    <a:pt x="0" y="20479"/>
                  </a:lnTo>
                  <a:cubicBezTo>
                    <a:pt x="3429" y="13430"/>
                    <a:pt x="7429" y="6763"/>
                    <a:pt x="11335" y="0"/>
                  </a:cubicBezTo>
                  <a:lnTo>
                    <a:pt x="76391" y="37624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12" name="Google Shape;1212;p33"/>
            <p:cNvSpPr/>
            <p:nvPr/>
          </p:nvSpPr>
          <p:spPr>
            <a:xfrm>
              <a:off x="7941910" y="-318811"/>
              <a:ext cx="74199" cy="60960"/>
            </a:xfrm>
            <a:custGeom>
              <a:rect b="b" l="l" r="r" t="t"/>
              <a:pathLst>
                <a:path extrusionOk="0" h="60960" w="74199">
                  <a:moveTo>
                    <a:pt x="74200" y="44291"/>
                  </a:moveTo>
                  <a:cubicBezTo>
                    <a:pt x="70390" y="49816"/>
                    <a:pt x="66199" y="55245"/>
                    <a:pt x="62579" y="60960"/>
                  </a:cubicBezTo>
                  <a:lnTo>
                    <a:pt x="0" y="19240"/>
                  </a:lnTo>
                  <a:cubicBezTo>
                    <a:pt x="4191" y="12668"/>
                    <a:pt x="8954" y="6477"/>
                    <a:pt x="13430" y="0"/>
                  </a:cubicBezTo>
                  <a:lnTo>
                    <a:pt x="74200" y="44291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13" name="Google Shape;1213;p33"/>
            <p:cNvSpPr/>
            <p:nvPr/>
          </p:nvSpPr>
          <p:spPr>
            <a:xfrm>
              <a:off x="7976771" y="-364245"/>
              <a:ext cx="71247" cy="65627"/>
            </a:xfrm>
            <a:custGeom>
              <a:rect b="b" l="l" r="r" t="t"/>
              <a:pathLst>
                <a:path extrusionOk="0" h="65627" w="71247">
                  <a:moveTo>
                    <a:pt x="71247" y="50292"/>
                  </a:moveTo>
                  <a:lnTo>
                    <a:pt x="58007" y="65627"/>
                  </a:lnTo>
                  <a:lnTo>
                    <a:pt x="0" y="17717"/>
                  </a:lnTo>
                  <a:lnTo>
                    <a:pt x="15431" y="0"/>
                  </a:lnTo>
                  <a:lnTo>
                    <a:pt x="71247" y="50292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14" name="Google Shape;1214;p33"/>
            <p:cNvSpPr/>
            <p:nvPr/>
          </p:nvSpPr>
          <p:spPr>
            <a:xfrm>
              <a:off x="8016586" y="-405679"/>
              <a:ext cx="67341" cy="69818"/>
            </a:xfrm>
            <a:custGeom>
              <a:rect b="b" l="l" r="r" t="t"/>
              <a:pathLst>
                <a:path extrusionOk="0" h="69818" w="67341">
                  <a:moveTo>
                    <a:pt x="67342" y="55912"/>
                  </a:moveTo>
                  <a:cubicBezTo>
                    <a:pt x="62294" y="60389"/>
                    <a:pt x="57531" y="65246"/>
                    <a:pt x="52578" y="69818"/>
                  </a:cubicBezTo>
                  <a:lnTo>
                    <a:pt x="0" y="16097"/>
                  </a:lnTo>
                  <a:cubicBezTo>
                    <a:pt x="5715" y="10763"/>
                    <a:pt x="11240" y="5239"/>
                    <a:pt x="17050" y="0"/>
                  </a:cubicBezTo>
                  <a:lnTo>
                    <a:pt x="67342" y="55912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15" name="Google Shape;1215;p33"/>
            <p:cNvSpPr/>
            <p:nvPr/>
          </p:nvSpPr>
          <p:spPr>
            <a:xfrm>
              <a:off x="8060401" y="-442445"/>
              <a:ext cx="62960" cy="73056"/>
            </a:xfrm>
            <a:custGeom>
              <a:rect b="b" l="l" r="r" t="t"/>
              <a:pathLst>
                <a:path extrusionOk="0" h="73056" w="62960">
                  <a:moveTo>
                    <a:pt x="62865" y="60770"/>
                  </a:moveTo>
                  <a:cubicBezTo>
                    <a:pt x="57245" y="64580"/>
                    <a:pt x="52102" y="68961"/>
                    <a:pt x="46768" y="73057"/>
                  </a:cubicBezTo>
                  <a:lnTo>
                    <a:pt x="0" y="14192"/>
                  </a:lnTo>
                  <a:cubicBezTo>
                    <a:pt x="6191" y="9430"/>
                    <a:pt x="12192" y="4381"/>
                    <a:pt x="18669" y="0"/>
                  </a:cubicBezTo>
                  <a:lnTo>
                    <a:pt x="62960" y="6077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16" name="Google Shape;1216;p33"/>
            <p:cNvSpPr/>
            <p:nvPr/>
          </p:nvSpPr>
          <p:spPr>
            <a:xfrm>
              <a:off x="8108121" y="-474354"/>
              <a:ext cx="57721" cy="75533"/>
            </a:xfrm>
            <a:custGeom>
              <a:rect b="b" l="l" r="r" t="t"/>
              <a:pathLst>
                <a:path extrusionOk="0" h="75533" w="57721">
                  <a:moveTo>
                    <a:pt x="57721" y="65056"/>
                  </a:moveTo>
                  <a:lnTo>
                    <a:pt x="48863" y="70104"/>
                  </a:lnTo>
                  <a:lnTo>
                    <a:pt x="40386" y="75533"/>
                  </a:lnTo>
                  <a:lnTo>
                    <a:pt x="0" y="12097"/>
                  </a:lnTo>
                  <a:lnTo>
                    <a:pt x="9906" y="5810"/>
                  </a:lnTo>
                  <a:lnTo>
                    <a:pt x="20002" y="0"/>
                  </a:lnTo>
                  <a:lnTo>
                    <a:pt x="57721" y="65056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17" name="Google Shape;1217;p33"/>
            <p:cNvSpPr/>
            <p:nvPr/>
          </p:nvSpPr>
          <p:spPr>
            <a:xfrm>
              <a:off x="8158985" y="-501119"/>
              <a:ext cx="51911" cy="77342"/>
            </a:xfrm>
            <a:custGeom>
              <a:rect b="b" l="l" r="r" t="t"/>
              <a:pathLst>
                <a:path extrusionOk="0" h="77342" w="51911">
                  <a:moveTo>
                    <a:pt x="51911" y="68771"/>
                  </a:moveTo>
                  <a:cubicBezTo>
                    <a:pt x="45815" y="71628"/>
                    <a:pt x="39529" y="74104"/>
                    <a:pt x="33528" y="77343"/>
                  </a:cubicBezTo>
                  <a:lnTo>
                    <a:pt x="0" y="10001"/>
                  </a:lnTo>
                  <a:cubicBezTo>
                    <a:pt x="6858" y="6286"/>
                    <a:pt x="14097" y="3334"/>
                    <a:pt x="21241" y="0"/>
                  </a:cubicBezTo>
                  <a:lnTo>
                    <a:pt x="51911" y="68675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18" name="Google Shape;1218;p33"/>
            <p:cNvSpPr/>
            <p:nvPr/>
          </p:nvSpPr>
          <p:spPr>
            <a:xfrm>
              <a:off x="8212896" y="-522074"/>
              <a:ext cx="45434" cy="78105"/>
            </a:xfrm>
            <a:custGeom>
              <a:rect b="b" l="l" r="r" t="t"/>
              <a:pathLst>
                <a:path extrusionOk="0" h="78105" w="45434">
                  <a:moveTo>
                    <a:pt x="45339" y="71533"/>
                  </a:moveTo>
                  <a:cubicBezTo>
                    <a:pt x="38957" y="73724"/>
                    <a:pt x="32480" y="75724"/>
                    <a:pt x="26194" y="78105"/>
                  </a:cubicBezTo>
                  <a:lnTo>
                    <a:pt x="0" y="7620"/>
                  </a:lnTo>
                  <a:cubicBezTo>
                    <a:pt x="7334" y="4858"/>
                    <a:pt x="14764" y="2477"/>
                    <a:pt x="22193" y="0"/>
                  </a:cubicBezTo>
                  <a:lnTo>
                    <a:pt x="45434" y="71533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19" name="Google Shape;1219;p33"/>
            <p:cNvSpPr/>
            <p:nvPr/>
          </p:nvSpPr>
          <p:spPr>
            <a:xfrm>
              <a:off x="8268713" y="-537219"/>
              <a:ext cx="38385" cy="78104"/>
            </a:xfrm>
            <a:custGeom>
              <a:rect b="b" l="l" r="r" t="t"/>
              <a:pathLst>
                <a:path extrusionOk="0" h="78104" w="38385">
                  <a:moveTo>
                    <a:pt x="38386" y="73533"/>
                  </a:moveTo>
                  <a:lnTo>
                    <a:pt x="18669" y="78105"/>
                  </a:lnTo>
                  <a:lnTo>
                    <a:pt x="0" y="5239"/>
                  </a:lnTo>
                  <a:lnTo>
                    <a:pt x="22860" y="0"/>
                  </a:lnTo>
                  <a:lnTo>
                    <a:pt x="38386" y="73533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20" name="Google Shape;1220;p33"/>
            <p:cNvSpPr/>
            <p:nvPr/>
          </p:nvSpPr>
          <p:spPr>
            <a:xfrm>
              <a:off x="8326148" y="-546363"/>
              <a:ext cx="31051" cy="77342"/>
            </a:xfrm>
            <a:custGeom>
              <a:rect b="b" l="l" r="r" t="t"/>
              <a:pathLst>
                <a:path extrusionOk="0" h="77342" w="31051">
                  <a:moveTo>
                    <a:pt x="31052" y="74771"/>
                  </a:moveTo>
                  <a:lnTo>
                    <a:pt x="10954" y="77343"/>
                  </a:lnTo>
                  <a:lnTo>
                    <a:pt x="0" y="2953"/>
                  </a:lnTo>
                  <a:lnTo>
                    <a:pt x="23241" y="0"/>
                  </a:lnTo>
                  <a:lnTo>
                    <a:pt x="31052" y="74771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21" name="Google Shape;1221;p33"/>
            <p:cNvSpPr/>
            <p:nvPr/>
          </p:nvSpPr>
          <p:spPr>
            <a:xfrm>
              <a:off x="8384442" y="-549411"/>
              <a:ext cx="23431" cy="75723"/>
            </a:xfrm>
            <a:custGeom>
              <a:rect b="b" l="l" r="r" t="t"/>
              <a:pathLst>
                <a:path extrusionOk="0" h="75723" w="23431">
                  <a:moveTo>
                    <a:pt x="23431" y="75248"/>
                  </a:moveTo>
                  <a:lnTo>
                    <a:pt x="3143" y="75724"/>
                  </a:lnTo>
                  <a:lnTo>
                    <a:pt x="0" y="571"/>
                  </a:lnTo>
                  <a:lnTo>
                    <a:pt x="23431" y="0"/>
                  </a:lnTo>
                  <a:lnTo>
                    <a:pt x="23431" y="75248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22" name="Google Shape;1222;p33"/>
            <p:cNvSpPr/>
            <p:nvPr/>
          </p:nvSpPr>
          <p:spPr>
            <a:xfrm>
              <a:off x="8438353" y="-548173"/>
              <a:ext cx="28003" cy="76581"/>
            </a:xfrm>
            <a:custGeom>
              <a:rect b="b" l="l" r="r" t="t"/>
              <a:pathLst>
                <a:path extrusionOk="0" h="76581" w="28003">
                  <a:moveTo>
                    <a:pt x="20193" y="76581"/>
                  </a:moveTo>
                  <a:lnTo>
                    <a:pt x="0" y="75057"/>
                  </a:lnTo>
                  <a:lnTo>
                    <a:pt x="4572" y="0"/>
                  </a:lnTo>
                  <a:lnTo>
                    <a:pt x="28004" y="1810"/>
                  </a:lnTo>
                  <a:lnTo>
                    <a:pt x="20193" y="76581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23" name="Google Shape;1223;p33"/>
            <p:cNvSpPr/>
            <p:nvPr/>
          </p:nvSpPr>
          <p:spPr>
            <a:xfrm>
              <a:off x="8488740" y="-541600"/>
              <a:ext cx="35528" cy="77914"/>
            </a:xfrm>
            <a:custGeom>
              <a:rect b="b" l="l" r="r" t="t"/>
              <a:pathLst>
                <a:path extrusionOk="0" h="77914" w="35528">
                  <a:moveTo>
                    <a:pt x="19907" y="77915"/>
                  </a:moveTo>
                  <a:cubicBezTo>
                    <a:pt x="13335" y="76390"/>
                    <a:pt x="6572" y="75438"/>
                    <a:pt x="0" y="74200"/>
                  </a:cubicBezTo>
                  <a:lnTo>
                    <a:pt x="12478" y="0"/>
                  </a:lnTo>
                  <a:cubicBezTo>
                    <a:pt x="20193" y="1429"/>
                    <a:pt x="27908" y="2572"/>
                    <a:pt x="35528" y="4286"/>
                  </a:cubicBezTo>
                  <a:lnTo>
                    <a:pt x="20002" y="77819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24" name="Google Shape;1224;p33"/>
            <p:cNvSpPr/>
            <p:nvPr/>
          </p:nvSpPr>
          <p:spPr>
            <a:xfrm>
              <a:off x="8538080" y="-528837"/>
              <a:ext cx="42672" cy="78295"/>
            </a:xfrm>
            <a:custGeom>
              <a:rect b="b" l="l" r="r" t="t"/>
              <a:pathLst>
                <a:path extrusionOk="0" h="78295" w="42672">
                  <a:moveTo>
                    <a:pt x="19431" y="78296"/>
                  </a:moveTo>
                  <a:cubicBezTo>
                    <a:pt x="13049" y="75914"/>
                    <a:pt x="6477" y="74390"/>
                    <a:pt x="0" y="72485"/>
                  </a:cubicBezTo>
                  <a:lnTo>
                    <a:pt x="20193" y="0"/>
                  </a:lnTo>
                  <a:cubicBezTo>
                    <a:pt x="27718" y="2191"/>
                    <a:pt x="35338" y="4096"/>
                    <a:pt x="42672" y="6763"/>
                  </a:cubicBezTo>
                  <a:lnTo>
                    <a:pt x="19431" y="78296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25" name="Google Shape;1225;p33"/>
            <p:cNvSpPr/>
            <p:nvPr/>
          </p:nvSpPr>
          <p:spPr>
            <a:xfrm>
              <a:off x="8586181" y="-510073"/>
              <a:ext cx="49339" cy="77724"/>
            </a:xfrm>
            <a:custGeom>
              <a:rect b="b" l="l" r="r" t="t"/>
              <a:pathLst>
                <a:path extrusionOk="0" h="77724" w="49339">
                  <a:moveTo>
                    <a:pt x="18669" y="77724"/>
                  </a:moveTo>
                  <a:cubicBezTo>
                    <a:pt x="12573" y="74771"/>
                    <a:pt x="6286" y="72295"/>
                    <a:pt x="0" y="69914"/>
                  </a:cubicBezTo>
                  <a:lnTo>
                    <a:pt x="27718" y="0"/>
                  </a:lnTo>
                  <a:cubicBezTo>
                    <a:pt x="35052" y="2762"/>
                    <a:pt x="42291" y="5715"/>
                    <a:pt x="49339" y="9049"/>
                  </a:cubicBezTo>
                  <a:lnTo>
                    <a:pt x="18669" y="77724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26" name="Google Shape;1226;p33"/>
            <p:cNvSpPr/>
            <p:nvPr/>
          </p:nvSpPr>
          <p:spPr>
            <a:xfrm>
              <a:off x="8632187" y="-485689"/>
              <a:ext cx="55340" cy="76390"/>
            </a:xfrm>
            <a:custGeom>
              <a:rect b="b" l="l" r="r" t="t"/>
              <a:pathLst>
                <a:path extrusionOk="0" h="76390" w="55340">
                  <a:moveTo>
                    <a:pt x="17717" y="76391"/>
                  </a:moveTo>
                  <a:cubicBezTo>
                    <a:pt x="11811" y="73057"/>
                    <a:pt x="6096" y="69533"/>
                    <a:pt x="0" y="66580"/>
                  </a:cubicBezTo>
                  <a:lnTo>
                    <a:pt x="34862" y="0"/>
                  </a:lnTo>
                  <a:cubicBezTo>
                    <a:pt x="41910" y="3429"/>
                    <a:pt x="48577" y="7430"/>
                    <a:pt x="55340" y="11335"/>
                  </a:cubicBezTo>
                  <a:lnTo>
                    <a:pt x="17717" y="76391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27" name="Google Shape;1227;p33"/>
            <p:cNvSpPr/>
            <p:nvPr/>
          </p:nvSpPr>
          <p:spPr>
            <a:xfrm>
              <a:off x="8675811" y="-455875"/>
              <a:ext cx="60864" cy="74199"/>
            </a:xfrm>
            <a:custGeom>
              <a:rect b="b" l="l" r="r" t="t"/>
              <a:pathLst>
                <a:path extrusionOk="0" h="74199" w="60864">
                  <a:moveTo>
                    <a:pt x="16573" y="74200"/>
                  </a:moveTo>
                  <a:cubicBezTo>
                    <a:pt x="11049" y="70390"/>
                    <a:pt x="5620" y="66199"/>
                    <a:pt x="0" y="62579"/>
                  </a:cubicBezTo>
                  <a:lnTo>
                    <a:pt x="41624" y="0"/>
                  </a:lnTo>
                  <a:cubicBezTo>
                    <a:pt x="48196" y="4191"/>
                    <a:pt x="54388" y="8954"/>
                    <a:pt x="60865" y="13430"/>
                  </a:cubicBezTo>
                  <a:lnTo>
                    <a:pt x="16573" y="7420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28" name="Google Shape;1228;p33"/>
            <p:cNvSpPr/>
            <p:nvPr/>
          </p:nvSpPr>
          <p:spPr>
            <a:xfrm>
              <a:off x="8716483" y="-421014"/>
              <a:ext cx="65722" cy="71247"/>
            </a:xfrm>
            <a:custGeom>
              <a:rect b="b" l="l" r="r" t="t"/>
              <a:pathLst>
                <a:path extrusionOk="0" h="71247" w="65722">
                  <a:moveTo>
                    <a:pt x="15335" y="71247"/>
                  </a:moveTo>
                  <a:lnTo>
                    <a:pt x="0" y="57912"/>
                  </a:lnTo>
                  <a:lnTo>
                    <a:pt x="48006" y="0"/>
                  </a:lnTo>
                  <a:lnTo>
                    <a:pt x="65723" y="15335"/>
                  </a:lnTo>
                  <a:lnTo>
                    <a:pt x="15335" y="71247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29" name="Google Shape;1229;p33"/>
            <p:cNvSpPr/>
            <p:nvPr/>
          </p:nvSpPr>
          <p:spPr>
            <a:xfrm>
              <a:off x="8753821" y="-381295"/>
              <a:ext cx="69818" cy="67341"/>
            </a:xfrm>
            <a:custGeom>
              <a:rect b="b" l="l" r="r" t="t"/>
              <a:pathLst>
                <a:path extrusionOk="0" h="67341" w="69818">
                  <a:moveTo>
                    <a:pt x="13907" y="67342"/>
                  </a:moveTo>
                  <a:cubicBezTo>
                    <a:pt x="9430" y="62293"/>
                    <a:pt x="4572" y="57531"/>
                    <a:pt x="0" y="52578"/>
                  </a:cubicBezTo>
                  <a:lnTo>
                    <a:pt x="53721" y="0"/>
                  </a:lnTo>
                  <a:cubicBezTo>
                    <a:pt x="59055" y="5715"/>
                    <a:pt x="64580" y="11240"/>
                    <a:pt x="69818" y="17050"/>
                  </a:cubicBezTo>
                  <a:lnTo>
                    <a:pt x="13907" y="67342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30" name="Google Shape;1230;p33"/>
            <p:cNvSpPr/>
            <p:nvPr/>
          </p:nvSpPr>
          <p:spPr>
            <a:xfrm>
              <a:off x="8787349" y="-337384"/>
              <a:ext cx="73056" cy="62960"/>
            </a:xfrm>
            <a:custGeom>
              <a:rect b="b" l="l" r="r" t="t"/>
              <a:pathLst>
                <a:path extrusionOk="0" h="62960" w="73056">
                  <a:moveTo>
                    <a:pt x="12287" y="62865"/>
                  </a:moveTo>
                  <a:cubicBezTo>
                    <a:pt x="8477" y="57245"/>
                    <a:pt x="4096" y="52102"/>
                    <a:pt x="0" y="46768"/>
                  </a:cubicBezTo>
                  <a:lnTo>
                    <a:pt x="58865" y="0"/>
                  </a:lnTo>
                  <a:cubicBezTo>
                    <a:pt x="63627" y="6191"/>
                    <a:pt x="68675" y="12192"/>
                    <a:pt x="73057" y="18669"/>
                  </a:cubicBezTo>
                  <a:lnTo>
                    <a:pt x="12287" y="6296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31" name="Google Shape;1231;p33"/>
            <p:cNvSpPr/>
            <p:nvPr/>
          </p:nvSpPr>
          <p:spPr>
            <a:xfrm>
              <a:off x="8816686" y="-289664"/>
              <a:ext cx="75628" cy="57626"/>
            </a:xfrm>
            <a:custGeom>
              <a:rect b="b" l="l" r="r" t="t"/>
              <a:pathLst>
                <a:path extrusionOk="0" h="57626" w="75628">
                  <a:moveTo>
                    <a:pt x="10573" y="57626"/>
                  </a:moveTo>
                  <a:lnTo>
                    <a:pt x="5525" y="48863"/>
                  </a:lnTo>
                  <a:lnTo>
                    <a:pt x="0" y="40291"/>
                  </a:lnTo>
                  <a:lnTo>
                    <a:pt x="63437" y="0"/>
                  </a:lnTo>
                  <a:lnTo>
                    <a:pt x="69818" y="9811"/>
                  </a:lnTo>
                  <a:lnTo>
                    <a:pt x="75629" y="20002"/>
                  </a:lnTo>
                  <a:lnTo>
                    <a:pt x="10573" y="57626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32" name="Google Shape;1232;p33"/>
            <p:cNvSpPr/>
            <p:nvPr/>
          </p:nvSpPr>
          <p:spPr>
            <a:xfrm>
              <a:off x="8841641" y="-238801"/>
              <a:ext cx="77343" cy="51911"/>
            </a:xfrm>
            <a:custGeom>
              <a:rect b="b" l="l" r="r" t="t"/>
              <a:pathLst>
                <a:path extrusionOk="0" h="51911" w="77343">
                  <a:moveTo>
                    <a:pt x="8573" y="51911"/>
                  </a:moveTo>
                  <a:cubicBezTo>
                    <a:pt x="5715" y="45815"/>
                    <a:pt x="3239" y="39529"/>
                    <a:pt x="0" y="33528"/>
                  </a:cubicBezTo>
                  <a:lnTo>
                    <a:pt x="67342" y="0"/>
                  </a:lnTo>
                  <a:cubicBezTo>
                    <a:pt x="71057" y="6858"/>
                    <a:pt x="74009" y="14097"/>
                    <a:pt x="77343" y="21241"/>
                  </a:cubicBezTo>
                  <a:lnTo>
                    <a:pt x="8668" y="51911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33" name="Google Shape;1233;p33"/>
            <p:cNvSpPr/>
            <p:nvPr/>
          </p:nvSpPr>
          <p:spPr>
            <a:xfrm>
              <a:off x="8861835" y="-184984"/>
              <a:ext cx="78104" cy="45434"/>
            </a:xfrm>
            <a:custGeom>
              <a:rect b="b" l="l" r="r" t="t"/>
              <a:pathLst>
                <a:path extrusionOk="0" h="45434" w="78104">
                  <a:moveTo>
                    <a:pt x="6572" y="45339"/>
                  </a:moveTo>
                  <a:cubicBezTo>
                    <a:pt x="4381" y="38957"/>
                    <a:pt x="2381" y="32480"/>
                    <a:pt x="0" y="26194"/>
                  </a:cubicBezTo>
                  <a:lnTo>
                    <a:pt x="70485" y="0"/>
                  </a:lnTo>
                  <a:cubicBezTo>
                    <a:pt x="73247" y="7334"/>
                    <a:pt x="75629" y="14764"/>
                    <a:pt x="78105" y="22193"/>
                  </a:cubicBezTo>
                  <a:lnTo>
                    <a:pt x="6572" y="45434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34" name="Google Shape;1234;p33"/>
            <p:cNvSpPr/>
            <p:nvPr/>
          </p:nvSpPr>
          <p:spPr>
            <a:xfrm>
              <a:off x="8876979" y="-129073"/>
              <a:ext cx="78200" cy="38385"/>
            </a:xfrm>
            <a:custGeom>
              <a:rect b="b" l="l" r="r" t="t"/>
              <a:pathLst>
                <a:path extrusionOk="0" h="38385" w="78200">
                  <a:moveTo>
                    <a:pt x="4572" y="38386"/>
                  </a:moveTo>
                  <a:lnTo>
                    <a:pt x="0" y="18669"/>
                  </a:lnTo>
                  <a:lnTo>
                    <a:pt x="72866" y="0"/>
                  </a:lnTo>
                  <a:lnTo>
                    <a:pt x="78200" y="22860"/>
                  </a:lnTo>
                  <a:lnTo>
                    <a:pt x="4572" y="38386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35" name="Google Shape;1235;p33"/>
            <p:cNvSpPr/>
            <p:nvPr/>
          </p:nvSpPr>
          <p:spPr>
            <a:xfrm>
              <a:off x="8886885" y="-71637"/>
              <a:ext cx="77438" cy="31051"/>
            </a:xfrm>
            <a:custGeom>
              <a:rect b="b" l="l" r="r" t="t"/>
              <a:pathLst>
                <a:path extrusionOk="0" h="31051" w="77438">
                  <a:moveTo>
                    <a:pt x="2572" y="31052"/>
                  </a:moveTo>
                  <a:lnTo>
                    <a:pt x="0" y="10858"/>
                  </a:lnTo>
                  <a:lnTo>
                    <a:pt x="74486" y="0"/>
                  </a:lnTo>
                  <a:lnTo>
                    <a:pt x="77438" y="23241"/>
                  </a:lnTo>
                  <a:lnTo>
                    <a:pt x="2572" y="31052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36" name="Google Shape;1236;p33"/>
            <p:cNvSpPr/>
            <p:nvPr/>
          </p:nvSpPr>
          <p:spPr>
            <a:xfrm>
              <a:off x="8891648" y="-13344"/>
              <a:ext cx="75723" cy="23431"/>
            </a:xfrm>
            <a:custGeom>
              <a:rect b="b" l="l" r="r" t="t"/>
              <a:pathLst>
                <a:path extrusionOk="0" h="23431" w="75723">
                  <a:moveTo>
                    <a:pt x="476" y="23432"/>
                  </a:moveTo>
                  <a:lnTo>
                    <a:pt x="0" y="3048"/>
                  </a:lnTo>
                  <a:lnTo>
                    <a:pt x="75057" y="0"/>
                  </a:lnTo>
                  <a:lnTo>
                    <a:pt x="75724" y="23432"/>
                  </a:lnTo>
                  <a:lnTo>
                    <a:pt x="476" y="23432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37" name="Google Shape;1237;p33"/>
            <p:cNvSpPr/>
            <p:nvPr/>
          </p:nvSpPr>
          <p:spPr>
            <a:xfrm>
              <a:off x="8889457" y="40471"/>
              <a:ext cx="76676" cy="28003"/>
            </a:xfrm>
            <a:custGeom>
              <a:rect b="b" l="l" r="r" t="t"/>
              <a:pathLst>
                <a:path extrusionOk="0" h="28003" w="76676">
                  <a:moveTo>
                    <a:pt x="0" y="20288"/>
                  </a:moveTo>
                  <a:lnTo>
                    <a:pt x="1619" y="0"/>
                  </a:lnTo>
                  <a:lnTo>
                    <a:pt x="76676" y="4667"/>
                  </a:lnTo>
                  <a:lnTo>
                    <a:pt x="74867" y="28004"/>
                  </a:lnTo>
                  <a:lnTo>
                    <a:pt x="0" y="20288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38" name="Google Shape;1238;p33"/>
            <p:cNvSpPr/>
            <p:nvPr/>
          </p:nvSpPr>
          <p:spPr>
            <a:xfrm>
              <a:off x="8881551" y="90858"/>
              <a:ext cx="77914" cy="35528"/>
            </a:xfrm>
            <a:custGeom>
              <a:rect b="b" l="l" r="r" t="t"/>
              <a:pathLst>
                <a:path extrusionOk="0" h="35528" w="77914">
                  <a:moveTo>
                    <a:pt x="0" y="19907"/>
                  </a:moveTo>
                  <a:cubicBezTo>
                    <a:pt x="1524" y="13335"/>
                    <a:pt x="2477" y="6572"/>
                    <a:pt x="3715" y="0"/>
                  </a:cubicBezTo>
                  <a:lnTo>
                    <a:pt x="77915" y="12478"/>
                  </a:lnTo>
                  <a:cubicBezTo>
                    <a:pt x="76486" y="20193"/>
                    <a:pt x="75343" y="27908"/>
                    <a:pt x="73628" y="35528"/>
                  </a:cubicBezTo>
                  <a:lnTo>
                    <a:pt x="95" y="20003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39" name="Google Shape;1239;p33"/>
            <p:cNvSpPr/>
            <p:nvPr/>
          </p:nvSpPr>
          <p:spPr>
            <a:xfrm>
              <a:off x="8868407" y="140293"/>
              <a:ext cx="78295" cy="42671"/>
            </a:xfrm>
            <a:custGeom>
              <a:rect b="b" l="l" r="r" t="t"/>
              <a:pathLst>
                <a:path extrusionOk="0" h="42671" w="78295">
                  <a:moveTo>
                    <a:pt x="0" y="19431"/>
                  </a:moveTo>
                  <a:cubicBezTo>
                    <a:pt x="2381" y="13049"/>
                    <a:pt x="3905" y="6477"/>
                    <a:pt x="5810" y="0"/>
                  </a:cubicBezTo>
                  <a:lnTo>
                    <a:pt x="78295" y="20193"/>
                  </a:lnTo>
                  <a:cubicBezTo>
                    <a:pt x="76105" y="27718"/>
                    <a:pt x="74200" y="35338"/>
                    <a:pt x="71533" y="42672"/>
                  </a:cubicBezTo>
                  <a:lnTo>
                    <a:pt x="0" y="19431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40" name="Google Shape;1240;p33"/>
            <p:cNvSpPr/>
            <p:nvPr/>
          </p:nvSpPr>
          <p:spPr>
            <a:xfrm>
              <a:off x="8850214" y="188299"/>
              <a:ext cx="77724" cy="49339"/>
            </a:xfrm>
            <a:custGeom>
              <a:rect b="b" l="l" r="r" t="t"/>
              <a:pathLst>
                <a:path extrusionOk="0" h="49339" w="77724">
                  <a:moveTo>
                    <a:pt x="0" y="18669"/>
                  </a:moveTo>
                  <a:cubicBezTo>
                    <a:pt x="2953" y="12573"/>
                    <a:pt x="5429" y="6286"/>
                    <a:pt x="7810" y="0"/>
                  </a:cubicBezTo>
                  <a:lnTo>
                    <a:pt x="77724" y="27718"/>
                  </a:lnTo>
                  <a:cubicBezTo>
                    <a:pt x="74962" y="35052"/>
                    <a:pt x="72009" y="42291"/>
                    <a:pt x="68675" y="49339"/>
                  </a:cubicBezTo>
                  <a:lnTo>
                    <a:pt x="0" y="18669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41" name="Google Shape;1241;p33"/>
            <p:cNvSpPr/>
            <p:nvPr/>
          </p:nvSpPr>
          <p:spPr>
            <a:xfrm>
              <a:off x="8827259" y="234400"/>
              <a:ext cx="76390" cy="55340"/>
            </a:xfrm>
            <a:custGeom>
              <a:rect b="b" l="l" r="r" t="t"/>
              <a:pathLst>
                <a:path extrusionOk="0" h="55340" w="76390">
                  <a:moveTo>
                    <a:pt x="0" y="17717"/>
                  </a:moveTo>
                  <a:cubicBezTo>
                    <a:pt x="3334" y="11811"/>
                    <a:pt x="6858" y="6096"/>
                    <a:pt x="9811" y="0"/>
                  </a:cubicBezTo>
                  <a:lnTo>
                    <a:pt x="76391" y="34862"/>
                  </a:lnTo>
                  <a:cubicBezTo>
                    <a:pt x="72962" y="41910"/>
                    <a:pt x="68961" y="48577"/>
                    <a:pt x="65056" y="55340"/>
                  </a:cubicBezTo>
                  <a:lnTo>
                    <a:pt x="0" y="17717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42" name="Google Shape;1242;p33"/>
            <p:cNvSpPr/>
            <p:nvPr/>
          </p:nvSpPr>
          <p:spPr>
            <a:xfrm>
              <a:off x="8799636" y="278025"/>
              <a:ext cx="74199" cy="60959"/>
            </a:xfrm>
            <a:custGeom>
              <a:rect b="b" l="l" r="r" t="t"/>
              <a:pathLst>
                <a:path extrusionOk="0" h="60959" w="74199">
                  <a:moveTo>
                    <a:pt x="0" y="16573"/>
                  </a:moveTo>
                  <a:cubicBezTo>
                    <a:pt x="3810" y="11049"/>
                    <a:pt x="8001" y="5620"/>
                    <a:pt x="11621" y="0"/>
                  </a:cubicBezTo>
                  <a:lnTo>
                    <a:pt x="74200" y="41719"/>
                  </a:lnTo>
                  <a:cubicBezTo>
                    <a:pt x="70009" y="48292"/>
                    <a:pt x="65246" y="54483"/>
                    <a:pt x="60769" y="60960"/>
                  </a:cubicBezTo>
                  <a:lnTo>
                    <a:pt x="0" y="16669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43" name="Google Shape;1243;p33"/>
            <p:cNvSpPr/>
            <p:nvPr/>
          </p:nvSpPr>
          <p:spPr>
            <a:xfrm>
              <a:off x="8767727" y="318696"/>
              <a:ext cx="71246" cy="65627"/>
            </a:xfrm>
            <a:custGeom>
              <a:rect b="b" l="l" r="r" t="t"/>
              <a:pathLst>
                <a:path extrusionOk="0" h="65627" w="71246">
                  <a:moveTo>
                    <a:pt x="0" y="15335"/>
                  </a:moveTo>
                  <a:lnTo>
                    <a:pt x="13240" y="0"/>
                  </a:lnTo>
                  <a:lnTo>
                    <a:pt x="71247" y="48006"/>
                  </a:lnTo>
                  <a:lnTo>
                    <a:pt x="55817" y="65627"/>
                  </a:lnTo>
                  <a:lnTo>
                    <a:pt x="0" y="15335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44" name="Google Shape;1244;p33"/>
            <p:cNvSpPr/>
            <p:nvPr/>
          </p:nvSpPr>
          <p:spPr>
            <a:xfrm>
              <a:off x="8731818" y="355939"/>
              <a:ext cx="67341" cy="69818"/>
            </a:xfrm>
            <a:custGeom>
              <a:rect b="b" l="l" r="r" t="t"/>
              <a:pathLst>
                <a:path extrusionOk="0" h="69818" w="67341">
                  <a:moveTo>
                    <a:pt x="0" y="13907"/>
                  </a:moveTo>
                  <a:cubicBezTo>
                    <a:pt x="5048" y="9430"/>
                    <a:pt x="9811" y="4572"/>
                    <a:pt x="14764" y="0"/>
                  </a:cubicBezTo>
                  <a:lnTo>
                    <a:pt x="67342" y="53721"/>
                  </a:lnTo>
                  <a:cubicBezTo>
                    <a:pt x="61627" y="59055"/>
                    <a:pt x="56102" y="64579"/>
                    <a:pt x="50292" y="69818"/>
                  </a:cubicBezTo>
                  <a:lnTo>
                    <a:pt x="0" y="13907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45" name="Google Shape;1245;p33"/>
            <p:cNvSpPr/>
            <p:nvPr/>
          </p:nvSpPr>
          <p:spPr>
            <a:xfrm>
              <a:off x="8692290" y="389467"/>
              <a:ext cx="62960" cy="73056"/>
            </a:xfrm>
            <a:custGeom>
              <a:rect b="b" l="l" r="r" t="t"/>
              <a:pathLst>
                <a:path extrusionOk="0" h="73056" w="62960">
                  <a:moveTo>
                    <a:pt x="95" y="12287"/>
                  </a:moveTo>
                  <a:cubicBezTo>
                    <a:pt x="5715" y="8477"/>
                    <a:pt x="10858" y="4096"/>
                    <a:pt x="16192" y="0"/>
                  </a:cubicBezTo>
                  <a:lnTo>
                    <a:pt x="62960" y="58864"/>
                  </a:lnTo>
                  <a:cubicBezTo>
                    <a:pt x="56769" y="63627"/>
                    <a:pt x="50768" y="68675"/>
                    <a:pt x="44291" y="73057"/>
                  </a:cubicBezTo>
                  <a:lnTo>
                    <a:pt x="0" y="12287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8649903" y="418899"/>
              <a:ext cx="57721" cy="75533"/>
            </a:xfrm>
            <a:custGeom>
              <a:rect b="b" l="l" r="r" t="t"/>
              <a:pathLst>
                <a:path extrusionOk="0" h="75533" w="57721">
                  <a:moveTo>
                    <a:pt x="0" y="10478"/>
                  </a:moveTo>
                  <a:lnTo>
                    <a:pt x="8858" y="5429"/>
                  </a:lnTo>
                  <a:lnTo>
                    <a:pt x="17335" y="0"/>
                  </a:lnTo>
                  <a:lnTo>
                    <a:pt x="57721" y="63437"/>
                  </a:lnTo>
                  <a:lnTo>
                    <a:pt x="47815" y="69723"/>
                  </a:lnTo>
                  <a:lnTo>
                    <a:pt x="37719" y="75533"/>
                  </a:lnTo>
                  <a:lnTo>
                    <a:pt x="0" y="10478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47" name="Google Shape;1247;p33"/>
            <p:cNvSpPr/>
            <p:nvPr/>
          </p:nvSpPr>
          <p:spPr>
            <a:xfrm>
              <a:off x="8604850" y="443855"/>
              <a:ext cx="51911" cy="77343"/>
            </a:xfrm>
            <a:custGeom>
              <a:rect b="b" l="l" r="r" t="t"/>
              <a:pathLst>
                <a:path extrusionOk="0" h="77343" w="51911">
                  <a:moveTo>
                    <a:pt x="0" y="8573"/>
                  </a:moveTo>
                  <a:cubicBezTo>
                    <a:pt x="6096" y="5715"/>
                    <a:pt x="12382" y="3239"/>
                    <a:pt x="18383" y="0"/>
                  </a:cubicBezTo>
                  <a:lnTo>
                    <a:pt x="51911" y="67342"/>
                  </a:lnTo>
                  <a:cubicBezTo>
                    <a:pt x="45053" y="71057"/>
                    <a:pt x="37814" y="74009"/>
                    <a:pt x="30670" y="77343"/>
                  </a:cubicBezTo>
                  <a:lnTo>
                    <a:pt x="0" y="8668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48" name="Google Shape;1248;p33"/>
            <p:cNvSpPr/>
            <p:nvPr/>
          </p:nvSpPr>
          <p:spPr>
            <a:xfrm>
              <a:off x="8557415" y="464048"/>
              <a:ext cx="45434" cy="78104"/>
            </a:xfrm>
            <a:custGeom>
              <a:rect b="b" l="l" r="r" t="t"/>
              <a:pathLst>
                <a:path extrusionOk="0" h="78104" w="45434">
                  <a:moveTo>
                    <a:pt x="95" y="6572"/>
                  </a:moveTo>
                  <a:cubicBezTo>
                    <a:pt x="6477" y="4381"/>
                    <a:pt x="12954" y="2381"/>
                    <a:pt x="19241" y="0"/>
                  </a:cubicBezTo>
                  <a:lnTo>
                    <a:pt x="45434" y="70485"/>
                  </a:lnTo>
                  <a:cubicBezTo>
                    <a:pt x="38100" y="73247"/>
                    <a:pt x="30671" y="75629"/>
                    <a:pt x="23241" y="78105"/>
                  </a:cubicBezTo>
                  <a:lnTo>
                    <a:pt x="0" y="6572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49" name="Google Shape;1249;p33"/>
            <p:cNvSpPr/>
            <p:nvPr/>
          </p:nvSpPr>
          <p:spPr>
            <a:xfrm>
              <a:off x="8508648" y="479193"/>
              <a:ext cx="38385" cy="78104"/>
            </a:xfrm>
            <a:custGeom>
              <a:rect b="b" l="l" r="r" t="t"/>
              <a:pathLst>
                <a:path extrusionOk="0" h="78104" w="38385">
                  <a:moveTo>
                    <a:pt x="0" y="4572"/>
                  </a:moveTo>
                  <a:lnTo>
                    <a:pt x="19717" y="0"/>
                  </a:lnTo>
                  <a:lnTo>
                    <a:pt x="38386" y="72866"/>
                  </a:lnTo>
                  <a:lnTo>
                    <a:pt x="15526" y="78105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50" name="Google Shape;1250;p33"/>
            <p:cNvSpPr/>
            <p:nvPr/>
          </p:nvSpPr>
          <p:spPr>
            <a:xfrm>
              <a:off x="8458546" y="489099"/>
              <a:ext cx="31051" cy="77343"/>
            </a:xfrm>
            <a:custGeom>
              <a:rect b="b" l="l" r="r" t="t"/>
              <a:pathLst>
                <a:path extrusionOk="0" h="77343" w="31051">
                  <a:moveTo>
                    <a:pt x="0" y="2572"/>
                  </a:moveTo>
                  <a:lnTo>
                    <a:pt x="20098" y="0"/>
                  </a:lnTo>
                  <a:lnTo>
                    <a:pt x="31052" y="74390"/>
                  </a:lnTo>
                  <a:lnTo>
                    <a:pt x="7810" y="77343"/>
                  </a:lnTo>
                  <a:lnTo>
                    <a:pt x="0" y="2572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51" name="Google Shape;1251;p33"/>
            <p:cNvSpPr/>
            <p:nvPr/>
          </p:nvSpPr>
          <p:spPr>
            <a:xfrm>
              <a:off x="8407873" y="493766"/>
              <a:ext cx="23431" cy="75723"/>
            </a:xfrm>
            <a:custGeom>
              <a:rect b="b" l="l" r="r" t="t"/>
              <a:pathLst>
                <a:path extrusionOk="0" h="75723" w="23431">
                  <a:moveTo>
                    <a:pt x="0" y="571"/>
                  </a:moveTo>
                  <a:lnTo>
                    <a:pt x="20288" y="0"/>
                  </a:lnTo>
                  <a:lnTo>
                    <a:pt x="23431" y="75152"/>
                  </a:lnTo>
                  <a:lnTo>
                    <a:pt x="0" y="75724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52" name="Google Shape;1252;p33"/>
            <p:cNvSpPr/>
            <p:nvPr/>
          </p:nvSpPr>
          <p:spPr>
            <a:xfrm>
              <a:off x="8349390" y="491670"/>
              <a:ext cx="28003" cy="76581"/>
            </a:xfrm>
            <a:custGeom>
              <a:rect b="b" l="l" r="r" t="t"/>
              <a:pathLst>
                <a:path extrusionOk="0" h="76581" w="28003">
                  <a:moveTo>
                    <a:pt x="7810" y="0"/>
                  </a:moveTo>
                  <a:lnTo>
                    <a:pt x="28004" y="1524"/>
                  </a:lnTo>
                  <a:lnTo>
                    <a:pt x="23431" y="76581"/>
                  </a:lnTo>
                  <a:lnTo>
                    <a:pt x="0" y="74771"/>
                  </a:lnTo>
                  <a:lnTo>
                    <a:pt x="7810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53" name="Google Shape;1253;p33"/>
            <p:cNvSpPr/>
            <p:nvPr/>
          </p:nvSpPr>
          <p:spPr>
            <a:xfrm>
              <a:off x="8291477" y="483765"/>
              <a:ext cx="35528" cy="77914"/>
            </a:xfrm>
            <a:custGeom>
              <a:rect b="b" l="l" r="r" t="t"/>
              <a:pathLst>
                <a:path extrusionOk="0" h="77914" w="35528">
                  <a:moveTo>
                    <a:pt x="15621" y="0"/>
                  </a:moveTo>
                  <a:cubicBezTo>
                    <a:pt x="22193" y="1524"/>
                    <a:pt x="28956" y="2477"/>
                    <a:pt x="35528" y="3715"/>
                  </a:cubicBezTo>
                  <a:lnTo>
                    <a:pt x="23050" y="77915"/>
                  </a:lnTo>
                  <a:cubicBezTo>
                    <a:pt x="15335" y="76486"/>
                    <a:pt x="7620" y="75343"/>
                    <a:pt x="0" y="73628"/>
                  </a:cubicBezTo>
                  <a:lnTo>
                    <a:pt x="15526" y="95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54" name="Google Shape;1254;p33"/>
            <p:cNvSpPr/>
            <p:nvPr/>
          </p:nvSpPr>
          <p:spPr>
            <a:xfrm>
              <a:off x="8234994" y="470620"/>
              <a:ext cx="42672" cy="78295"/>
            </a:xfrm>
            <a:custGeom>
              <a:rect b="b" l="l" r="r" t="t"/>
              <a:pathLst>
                <a:path extrusionOk="0" h="78295" w="42672">
                  <a:moveTo>
                    <a:pt x="23241" y="0"/>
                  </a:moveTo>
                  <a:cubicBezTo>
                    <a:pt x="29623" y="2381"/>
                    <a:pt x="36195" y="3905"/>
                    <a:pt x="42672" y="5810"/>
                  </a:cubicBezTo>
                  <a:lnTo>
                    <a:pt x="22479" y="78296"/>
                  </a:lnTo>
                  <a:cubicBezTo>
                    <a:pt x="14954" y="76105"/>
                    <a:pt x="7334" y="74200"/>
                    <a:pt x="0" y="71533"/>
                  </a:cubicBezTo>
                  <a:lnTo>
                    <a:pt x="23241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55" name="Google Shape;1255;p33"/>
            <p:cNvSpPr/>
            <p:nvPr/>
          </p:nvSpPr>
          <p:spPr>
            <a:xfrm>
              <a:off x="8180225" y="452428"/>
              <a:ext cx="49339" cy="77724"/>
            </a:xfrm>
            <a:custGeom>
              <a:rect b="b" l="l" r="r" t="t"/>
              <a:pathLst>
                <a:path extrusionOk="0" h="77724" w="49339">
                  <a:moveTo>
                    <a:pt x="30671" y="0"/>
                  </a:moveTo>
                  <a:cubicBezTo>
                    <a:pt x="36767" y="2953"/>
                    <a:pt x="43053" y="5429"/>
                    <a:pt x="49340" y="7810"/>
                  </a:cubicBezTo>
                  <a:lnTo>
                    <a:pt x="21622" y="77724"/>
                  </a:lnTo>
                  <a:cubicBezTo>
                    <a:pt x="14288" y="74962"/>
                    <a:pt x="7048" y="72009"/>
                    <a:pt x="0" y="68675"/>
                  </a:cubicBezTo>
                  <a:lnTo>
                    <a:pt x="30671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56" name="Google Shape;1256;p33"/>
            <p:cNvSpPr/>
            <p:nvPr/>
          </p:nvSpPr>
          <p:spPr>
            <a:xfrm>
              <a:off x="8128219" y="429377"/>
              <a:ext cx="55340" cy="76390"/>
            </a:xfrm>
            <a:custGeom>
              <a:rect b="b" l="l" r="r" t="t"/>
              <a:pathLst>
                <a:path extrusionOk="0" h="76390" w="55340">
                  <a:moveTo>
                    <a:pt x="37624" y="0"/>
                  </a:moveTo>
                  <a:cubicBezTo>
                    <a:pt x="43529" y="3334"/>
                    <a:pt x="49244" y="6858"/>
                    <a:pt x="55340" y="9811"/>
                  </a:cubicBezTo>
                  <a:lnTo>
                    <a:pt x="20479" y="76390"/>
                  </a:lnTo>
                  <a:cubicBezTo>
                    <a:pt x="13430" y="72962"/>
                    <a:pt x="6763" y="68961"/>
                    <a:pt x="0" y="65056"/>
                  </a:cubicBezTo>
                  <a:lnTo>
                    <a:pt x="37624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8079070" y="401754"/>
              <a:ext cx="60864" cy="74199"/>
            </a:xfrm>
            <a:custGeom>
              <a:rect b="b" l="l" r="r" t="t"/>
              <a:pathLst>
                <a:path extrusionOk="0" h="74199" w="60864">
                  <a:moveTo>
                    <a:pt x="44196" y="0"/>
                  </a:moveTo>
                  <a:cubicBezTo>
                    <a:pt x="49721" y="3810"/>
                    <a:pt x="55150" y="8001"/>
                    <a:pt x="60865" y="11621"/>
                  </a:cubicBezTo>
                  <a:lnTo>
                    <a:pt x="19241" y="74200"/>
                  </a:lnTo>
                  <a:cubicBezTo>
                    <a:pt x="12668" y="70009"/>
                    <a:pt x="6477" y="65246"/>
                    <a:pt x="0" y="60770"/>
                  </a:cubicBezTo>
                  <a:lnTo>
                    <a:pt x="44291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8033540" y="369846"/>
              <a:ext cx="65722" cy="71246"/>
            </a:xfrm>
            <a:custGeom>
              <a:rect b="b" l="l" r="r" t="t"/>
              <a:pathLst>
                <a:path extrusionOk="0" h="71246" w="65722">
                  <a:moveTo>
                    <a:pt x="50387" y="0"/>
                  </a:moveTo>
                  <a:lnTo>
                    <a:pt x="65723" y="13335"/>
                  </a:lnTo>
                  <a:lnTo>
                    <a:pt x="17717" y="71247"/>
                  </a:lnTo>
                  <a:lnTo>
                    <a:pt x="0" y="55912"/>
                  </a:lnTo>
                  <a:lnTo>
                    <a:pt x="50387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7992107" y="334032"/>
              <a:ext cx="69818" cy="67341"/>
            </a:xfrm>
            <a:custGeom>
              <a:rect b="b" l="l" r="r" t="t"/>
              <a:pathLst>
                <a:path extrusionOk="0" h="67341" w="69818">
                  <a:moveTo>
                    <a:pt x="55912" y="0"/>
                  </a:moveTo>
                  <a:cubicBezTo>
                    <a:pt x="60389" y="5048"/>
                    <a:pt x="65246" y="9811"/>
                    <a:pt x="69818" y="14764"/>
                  </a:cubicBezTo>
                  <a:lnTo>
                    <a:pt x="16097" y="67342"/>
                  </a:lnTo>
                  <a:cubicBezTo>
                    <a:pt x="10763" y="61627"/>
                    <a:pt x="5239" y="56102"/>
                    <a:pt x="0" y="50292"/>
                  </a:cubicBezTo>
                  <a:lnTo>
                    <a:pt x="55912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7955340" y="294503"/>
              <a:ext cx="73056" cy="62960"/>
            </a:xfrm>
            <a:custGeom>
              <a:rect b="b" l="l" r="r" t="t"/>
              <a:pathLst>
                <a:path extrusionOk="0" h="62960" w="73056">
                  <a:moveTo>
                    <a:pt x="60770" y="95"/>
                  </a:moveTo>
                  <a:cubicBezTo>
                    <a:pt x="64579" y="5715"/>
                    <a:pt x="68961" y="10858"/>
                    <a:pt x="73057" y="16192"/>
                  </a:cubicBezTo>
                  <a:lnTo>
                    <a:pt x="14192" y="62960"/>
                  </a:lnTo>
                  <a:cubicBezTo>
                    <a:pt x="9430" y="56769"/>
                    <a:pt x="4382" y="50768"/>
                    <a:pt x="0" y="44291"/>
                  </a:cubicBezTo>
                  <a:lnTo>
                    <a:pt x="60770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61" name="Google Shape;1261;p33"/>
            <p:cNvSpPr/>
            <p:nvPr/>
          </p:nvSpPr>
          <p:spPr>
            <a:xfrm>
              <a:off x="7923432" y="252117"/>
              <a:ext cx="75628" cy="57626"/>
            </a:xfrm>
            <a:custGeom>
              <a:rect b="b" l="l" r="r" t="t"/>
              <a:pathLst>
                <a:path extrusionOk="0" h="57626" w="75628">
                  <a:moveTo>
                    <a:pt x="65056" y="0"/>
                  </a:moveTo>
                  <a:lnTo>
                    <a:pt x="70104" y="8763"/>
                  </a:lnTo>
                  <a:lnTo>
                    <a:pt x="75628" y="17335"/>
                  </a:lnTo>
                  <a:lnTo>
                    <a:pt x="12192" y="57626"/>
                  </a:lnTo>
                  <a:lnTo>
                    <a:pt x="5810" y="47816"/>
                  </a:lnTo>
                  <a:lnTo>
                    <a:pt x="0" y="37624"/>
                  </a:lnTo>
                  <a:lnTo>
                    <a:pt x="65056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62" name="Google Shape;1262;p33"/>
            <p:cNvSpPr/>
            <p:nvPr/>
          </p:nvSpPr>
          <p:spPr>
            <a:xfrm>
              <a:off x="7896762" y="206968"/>
              <a:ext cx="77342" cy="51911"/>
            </a:xfrm>
            <a:custGeom>
              <a:rect b="b" l="l" r="r" t="t"/>
              <a:pathLst>
                <a:path extrusionOk="0" h="51911" w="77342">
                  <a:moveTo>
                    <a:pt x="68770" y="0"/>
                  </a:moveTo>
                  <a:cubicBezTo>
                    <a:pt x="71628" y="6096"/>
                    <a:pt x="74104" y="12383"/>
                    <a:pt x="77343" y="18383"/>
                  </a:cubicBezTo>
                  <a:lnTo>
                    <a:pt x="10001" y="51911"/>
                  </a:lnTo>
                  <a:cubicBezTo>
                    <a:pt x="6286" y="45053"/>
                    <a:pt x="3334" y="37814"/>
                    <a:pt x="0" y="30671"/>
                  </a:cubicBezTo>
                  <a:lnTo>
                    <a:pt x="68675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63" name="Google Shape;1263;p33"/>
            <p:cNvSpPr/>
            <p:nvPr/>
          </p:nvSpPr>
          <p:spPr>
            <a:xfrm>
              <a:off x="7875807" y="159629"/>
              <a:ext cx="78105" cy="45434"/>
            </a:xfrm>
            <a:custGeom>
              <a:rect b="b" l="l" r="r" t="t"/>
              <a:pathLst>
                <a:path extrusionOk="0" h="45434" w="78105">
                  <a:moveTo>
                    <a:pt x="71533" y="95"/>
                  </a:moveTo>
                  <a:cubicBezTo>
                    <a:pt x="73724" y="6477"/>
                    <a:pt x="75724" y="12954"/>
                    <a:pt x="78105" y="19241"/>
                  </a:cubicBezTo>
                  <a:lnTo>
                    <a:pt x="7620" y="45434"/>
                  </a:lnTo>
                  <a:cubicBezTo>
                    <a:pt x="4858" y="38100"/>
                    <a:pt x="2476" y="30671"/>
                    <a:pt x="0" y="23241"/>
                  </a:cubicBezTo>
                  <a:lnTo>
                    <a:pt x="71533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64" name="Google Shape;1264;p33"/>
            <p:cNvSpPr/>
            <p:nvPr/>
          </p:nvSpPr>
          <p:spPr>
            <a:xfrm>
              <a:off x="7860567" y="110766"/>
              <a:ext cx="78200" cy="38385"/>
            </a:xfrm>
            <a:custGeom>
              <a:rect b="b" l="l" r="r" t="t"/>
              <a:pathLst>
                <a:path extrusionOk="0" h="38385" w="78200">
                  <a:moveTo>
                    <a:pt x="73628" y="0"/>
                  </a:moveTo>
                  <a:lnTo>
                    <a:pt x="78200" y="19717"/>
                  </a:lnTo>
                  <a:lnTo>
                    <a:pt x="5334" y="38386"/>
                  </a:lnTo>
                  <a:lnTo>
                    <a:pt x="0" y="15526"/>
                  </a:lnTo>
                  <a:lnTo>
                    <a:pt x="73628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65" name="Google Shape;1265;p33"/>
            <p:cNvSpPr/>
            <p:nvPr/>
          </p:nvSpPr>
          <p:spPr>
            <a:xfrm>
              <a:off x="7851422" y="60760"/>
              <a:ext cx="77438" cy="30956"/>
            </a:xfrm>
            <a:custGeom>
              <a:rect b="b" l="l" r="r" t="t"/>
              <a:pathLst>
                <a:path extrusionOk="0" h="30956" w="77438">
                  <a:moveTo>
                    <a:pt x="74867" y="0"/>
                  </a:moveTo>
                  <a:lnTo>
                    <a:pt x="77438" y="20098"/>
                  </a:lnTo>
                  <a:lnTo>
                    <a:pt x="2953" y="30956"/>
                  </a:lnTo>
                  <a:lnTo>
                    <a:pt x="0" y="7715"/>
                  </a:lnTo>
                  <a:lnTo>
                    <a:pt x="74867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66" name="Google Shape;1266;p33"/>
            <p:cNvSpPr/>
            <p:nvPr/>
          </p:nvSpPr>
          <p:spPr>
            <a:xfrm>
              <a:off x="7848374" y="10086"/>
              <a:ext cx="75723" cy="23336"/>
            </a:xfrm>
            <a:custGeom>
              <a:rect b="b" l="l" r="r" t="t"/>
              <a:pathLst>
                <a:path extrusionOk="0" h="23336" w="75723">
                  <a:moveTo>
                    <a:pt x="75248" y="0"/>
                  </a:moveTo>
                  <a:lnTo>
                    <a:pt x="75724" y="20288"/>
                  </a:lnTo>
                  <a:lnTo>
                    <a:pt x="667" y="23336"/>
                  </a:lnTo>
                  <a:lnTo>
                    <a:pt x="0" y="0"/>
                  </a:lnTo>
                  <a:lnTo>
                    <a:pt x="75248" y="0"/>
                  </a:lnTo>
                  <a:close/>
                </a:path>
              </a:pathLst>
            </a:custGeom>
            <a:solidFill>
              <a:schemeClr val="accent4">
                <a:alpha val="51764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1267" name="Google Shape;1267;p33"/>
          <p:cNvGrpSpPr/>
          <p:nvPr/>
        </p:nvGrpSpPr>
        <p:grpSpPr>
          <a:xfrm flipH="1">
            <a:off x="-133476" y="4624170"/>
            <a:ext cx="626722" cy="96726"/>
            <a:chOff x="3616222" y="793525"/>
            <a:chExt cx="835629" cy="128968"/>
          </a:xfrm>
        </p:grpSpPr>
        <p:sp>
          <p:nvSpPr>
            <p:cNvPr id="1268" name="Google Shape;1268;p33"/>
            <p:cNvSpPr/>
            <p:nvPr/>
          </p:nvSpPr>
          <p:spPr>
            <a:xfrm>
              <a:off x="438736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69" name="Google Shape;1269;p33"/>
            <p:cNvSpPr/>
            <p:nvPr/>
          </p:nvSpPr>
          <p:spPr>
            <a:xfrm>
              <a:off x="4318025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70" name="Google Shape;1270;p33"/>
            <p:cNvSpPr/>
            <p:nvPr/>
          </p:nvSpPr>
          <p:spPr>
            <a:xfrm>
              <a:off x="4248778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71" name="Google Shape;1271;p33"/>
            <p:cNvSpPr/>
            <p:nvPr/>
          </p:nvSpPr>
          <p:spPr>
            <a:xfrm>
              <a:off x="4179531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72" name="Google Shape;1272;p33"/>
            <p:cNvSpPr/>
            <p:nvPr/>
          </p:nvSpPr>
          <p:spPr>
            <a:xfrm>
              <a:off x="4110189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73" name="Google Shape;1273;p33"/>
            <p:cNvSpPr/>
            <p:nvPr/>
          </p:nvSpPr>
          <p:spPr>
            <a:xfrm>
              <a:off x="404094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74" name="Google Shape;1274;p33"/>
            <p:cNvSpPr/>
            <p:nvPr/>
          </p:nvSpPr>
          <p:spPr>
            <a:xfrm>
              <a:off x="3971696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75" name="Google Shape;1275;p33"/>
            <p:cNvSpPr/>
            <p:nvPr/>
          </p:nvSpPr>
          <p:spPr>
            <a:xfrm>
              <a:off x="3902354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76" name="Google Shape;1276;p33"/>
            <p:cNvSpPr/>
            <p:nvPr/>
          </p:nvSpPr>
          <p:spPr>
            <a:xfrm>
              <a:off x="3833107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100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3763860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3616222" y="793525"/>
              <a:ext cx="64484" cy="128968"/>
            </a:xfrm>
            <a:custGeom>
              <a:rect b="b" l="l" r="r" t="t"/>
              <a:pathLst>
                <a:path extrusionOk="0" h="128968" w="64484">
                  <a:moveTo>
                    <a:pt x="64484" y="128968"/>
                  </a:moveTo>
                  <a:lnTo>
                    <a:pt x="64484" y="94964"/>
                  </a:lnTo>
                  <a:lnTo>
                    <a:pt x="34004" y="64484"/>
                  </a:lnTo>
                  <a:lnTo>
                    <a:pt x="64484" y="34100"/>
                  </a:lnTo>
                  <a:lnTo>
                    <a:pt x="64484" y="0"/>
                  </a:lnTo>
                  <a:lnTo>
                    <a:pt x="0" y="64484"/>
                  </a:lnTo>
                  <a:lnTo>
                    <a:pt x="64484" y="1289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1279" name="Google Shape;1279;p33"/>
          <p:cNvGrpSpPr/>
          <p:nvPr/>
        </p:nvGrpSpPr>
        <p:grpSpPr>
          <a:xfrm flipH="1">
            <a:off x="-140477" y="4556519"/>
            <a:ext cx="1339810" cy="120158"/>
            <a:chOff x="2674772" y="703323"/>
            <a:chExt cx="1786413" cy="160211"/>
          </a:xfrm>
        </p:grpSpPr>
        <p:sp>
          <p:nvSpPr>
            <p:cNvPr id="1280" name="Google Shape;1280;p33"/>
            <p:cNvSpPr/>
            <p:nvPr/>
          </p:nvSpPr>
          <p:spPr>
            <a:xfrm>
              <a:off x="3441344" y="714182"/>
              <a:ext cx="1019841" cy="149352"/>
            </a:xfrm>
            <a:custGeom>
              <a:rect b="b" l="l" r="r" t="t"/>
              <a:pathLst>
                <a:path extrusionOk="0" h="149352" w="1019841">
                  <a:moveTo>
                    <a:pt x="1019842" y="0"/>
                  </a:moveTo>
                  <a:lnTo>
                    <a:pt x="149352" y="0"/>
                  </a:lnTo>
                  <a:lnTo>
                    <a:pt x="0" y="149352"/>
                  </a:lnTo>
                </a:path>
              </a:pathLst>
            </a:custGeom>
            <a:noFill/>
            <a:ln cap="flat" cmpd="sng" w="1865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3281514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3129781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5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2978143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2826410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971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2674772" y="703323"/>
              <a:ext cx="222694" cy="146208"/>
            </a:xfrm>
            <a:custGeom>
              <a:rect b="b" l="l" r="r" t="t"/>
              <a:pathLst>
                <a:path extrusionOk="0" h="146208" w="222694">
                  <a:moveTo>
                    <a:pt x="0" y="146209"/>
                  </a:moveTo>
                  <a:lnTo>
                    <a:pt x="77819" y="146209"/>
                  </a:lnTo>
                  <a:lnTo>
                    <a:pt x="222694" y="0"/>
                  </a:lnTo>
                  <a:lnTo>
                    <a:pt x="144875" y="0"/>
                  </a:lnTo>
                  <a:lnTo>
                    <a:pt x="0" y="1462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sp>
        <p:nvSpPr>
          <p:cNvPr id="1286" name="Google Shape;1286;p33"/>
          <p:cNvSpPr/>
          <p:nvPr/>
        </p:nvSpPr>
        <p:spPr>
          <a:xfrm flipH="1">
            <a:off x="3492374" y="3696693"/>
            <a:ext cx="99342" cy="89701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1287" name="Google Shape;1287;p33" title="zap wand sticker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">
            <a:off x="206462" y="961465"/>
            <a:ext cx="3362525" cy="2232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urple and pink lights&#10;&#10;Description automatically generated" id="1292" name="Google Shape;1292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7" l="0" r="0" t="787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100" y="617125"/>
            <a:ext cx="2291850" cy="4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34"/>
          <p:cNvSpPr/>
          <p:nvPr/>
        </p:nvSpPr>
        <p:spPr>
          <a:xfrm>
            <a:off x="321129" y="408895"/>
            <a:ext cx="8501700" cy="4325700"/>
          </a:xfrm>
          <a:prstGeom prst="rect">
            <a:avLst/>
          </a:prstGeom>
          <a:solidFill>
            <a:schemeClr val="accent1">
              <a:alpha val="117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95" name="Google Shape;1295;p34"/>
          <p:cNvSpPr txBox="1"/>
          <p:nvPr/>
        </p:nvSpPr>
        <p:spPr>
          <a:xfrm>
            <a:off x="3731296" y="2034470"/>
            <a:ext cx="5290500" cy="17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dk2"/>
                </a:solidFill>
                <a:latin typeface="Audiowide"/>
                <a:ea typeface="Audiowide"/>
                <a:cs typeface="Audiowide"/>
                <a:sym typeface="Audiowide"/>
              </a:rPr>
              <a:t>Déroulement du projet</a:t>
            </a:r>
            <a:endParaRPr sz="5500">
              <a:solidFill>
                <a:schemeClr val="dk2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296" name="Google Shape;1296;p34"/>
          <p:cNvSpPr/>
          <p:nvPr/>
        </p:nvSpPr>
        <p:spPr>
          <a:xfrm>
            <a:off x="1213650" y="742950"/>
            <a:ext cx="2220600" cy="38862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97" name="Google Shape;1297;p34"/>
          <p:cNvSpPr/>
          <p:nvPr/>
        </p:nvSpPr>
        <p:spPr>
          <a:xfrm flipH="1">
            <a:off x="3872625" y="4539449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98" name="Google Shape;1298;p34"/>
          <p:cNvSpPr/>
          <p:nvPr/>
        </p:nvSpPr>
        <p:spPr>
          <a:xfrm flipH="1" rot="10800000">
            <a:off x="689372" y="742951"/>
            <a:ext cx="99300" cy="89700"/>
          </a:xfrm>
          <a:prstGeom prst="triangle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299" name="Google Shape;1299;p34"/>
          <p:cNvSpPr txBox="1"/>
          <p:nvPr/>
        </p:nvSpPr>
        <p:spPr>
          <a:xfrm>
            <a:off x="5094078" y="2963864"/>
            <a:ext cx="2565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31">
      <a:dk1>
        <a:srgbClr val="000000"/>
      </a:dk1>
      <a:lt1>
        <a:srgbClr val="FFFFFF"/>
      </a:lt1>
      <a:dk2>
        <a:srgbClr val="FDFDFD"/>
      </a:dk2>
      <a:lt2>
        <a:srgbClr val="000000"/>
      </a:lt2>
      <a:accent1>
        <a:srgbClr val="00002A"/>
      </a:accent1>
      <a:accent2>
        <a:srgbClr val="6600A4"/>
      </a:accent2>
      <a:accent3>
        <a:srgbClr val="4ADEDE"/>
      </a:accent3>
      <a:accent4>
        <a:srgbClr val="8C00DF"/>
      </a:accent4>
      <a:accent5>
        <a:srgbClr val="EB02A4"/>
      </a:accent5>
      <a:accent6>
        <a:srgbClr val="378CBE"/>
      </a:accent6>
      <a:hlink>
        <a:srgbClr val="3A86FF"/>
      </a:hlink>
      <a:folHlink>
        <a:srgbClr val="8338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